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47"/>
  </p:notesMasterIdLst>
  <p:handoutMasterIdLst>
    <p:handoutMasterId r:id="rId48"/>
  </p:handoutMasterIdLst>
  <p:sldIdLst>
    <p:sldId id="256" r:id="rId3"/>
    <p:sldId id="368" r:id="rId4"/>
    <p:sldId id="257" r:id="rId5"/>
    <p:sldId id="316" r:id="rId6"/>
    <p:sldId id="317" r:id="rId7"/>
    <p:sldId id="369" r:id="rId8"/>
    <p:sldId id="413" r:id="rId9"/>
    <p:sldId id="416" r:id="rId10"/>
    <p:sldId id="414" r:id="rId11"/>
    <p:sldId id="419" r:id="rId12"/>
    <p:sldId id="415" r:id="rId13"/>
    <p:sldId id="420" r:id="rId14"/>
    <p:sldId id="422" r:id="rId15"/>
    <p:sldId id="423" r:id="rId16"/>
    <p:sldId id="424" r:id="rId17"/>
    <p:sldId id="418" r:id="rId18"/>
    <p:sldId id="421" r:id="rId19"/>
    <p:sldId id="425" r:id="rId20"/>
    <p:sldId id="426" r:id="rId21"/>
    <p:sldId id="427" r:id="rId22"/>
    <p:sldId id="428" r:id="rId23"/>
    <p:sldId id="430" r:id="rId24"/>
    <p:sldId id="432" r:id="rId25"/>
    <p:sldId id="433" r:id="rId26"/>
    <p:sldId id="431" r:id="rId27"/>
    <p:sldId id="434" r:id="rId28"/>
    <p:sldId id="435" r:id="rId29"/>
    <p:sldId id="436" r:id="rId30"/>
    <p:sldId id="437" r:id="rId31"/>
    <p:sldId id="438" r:id="rId32"/>
    <p:sldId id="439" r:id="rId33"/>
    <p:sldId id="440" r:id="rId34"/>
    <p:sldId id="442" r:id="rId35"/>
    <p:sldId id="441" r:id="rId36"/>
    <p:sldId id="443" r:id="rId37"/>
    <p:sldId id="444" r:id="rId38"/>
    <p:sldId id="445" r:id="rId39"/>
    <p:sldId id="446" r:id="rId40"/>
    <p:sldId id="447" r:id="rId41"/>
    <p:sldId id="448" r:id="rId42"/>
    <p:sldId id="449" r:id="rId43"/>
    <p:sldId id="450" r:id="rId44"/>
    <p:sldId id="367" r:id="rId45"/>
    <p:sldId id="291" r:id="rId46"/>
  </p:sldIdLst>
  <p:sldSz cx="18288000" cy="10287000"/>
  <p:notesSz cx="6858000" cy="9144000"/>
  <p:embeddedFontLst>
    <p:embeddedFont>
      <p:font typeface="Aharoni" panose="02010803020104030203" pitchFamily="2" charset="-79"/>
      <p:bold r:id="rId49"/>
    </p:embeddedFont>
    <p:embeddedFont>
      <p:font typeface="Balgin condensed" panose="020B0604020202020204" charset="0"/>
      <p:regular r:id="rId50"/>
    </p:embeddedFont>
    <p:embeddedFont>
      <p:font typeface="Eczar Bold" panose="020B0604020202020204" charset="0"/>
      <p:regular r:id="rId51"/>
    </p:embeddedFont>
    <p:embeddedFont>
      <p:font typeface="Georgia" panose="02040502050405020303" pitchFamily="18"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9" autoAdjust="0"/>
    <p:restoredTop sz="94660"/>
  </p:normalViewPr>
  <p:slideViewPr>
    <p:cSldViewPr snapToGrid="0">
      <p:cViewPr varScale="1">
        <p:scale>
          <a:sx n="47" d="100"/>
          <a:sy n="47" d="100"/>
        </p:scale>
        <p:origin x="1003" y="26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80EEBB-3F39-1500-CD62-40FE9BE900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a:extLst>
              <a:ext uri="{FF2B5EF4-FFF2-40B4-BE49-F238E27FC236}">
                <a16:creationId xmlns:a16="http://schemas.microsoft.com/office/drawing/2014/main" id="{183C4679-9A55-577A-4EC4-CEE709E81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AU" dirty="0"/>
              <a:t>7/06/2025</a:t>
            </a:r>
          </a:p>
        </p:txBody>
      </p:sp>
      <p:sp>
        <p:nvSpPr>
          <p:cNvPr id="4" name="Footer Placeholder 3">
            <a:extLst>
              <a:ext uri="{FF2B5EF4-FFF2-40B4-BE49-F238E27FC236}">
                <a16:creationId xmlns:a16="http://schemas.microsoft.com/office/drawing/2014/main" id="{5596B6D5-9D7A-369D-4119-AA423B8F2D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AU" dirty="0"/>
              <a:t>Version: 1.0 FINAL</a:t>
            </a:r>
          </a:p>
        </p:txBody>
      </p:sp>
      <p:sp>
        <p:nvSpPr>
          <p:cNvPr id="5" name="Slide Number Placeholder 4">
            <a:extLst>
              <a:ext uri="{FF2B5EF4-FFF2-40B4-BE49-F238E27FC236}">
                <a16:creationId xmlns:a16="http://schemas.microsoft.com/office/drawing/2014/main" id="{998E5A2D-6C4A-49E9-F368-88478FFE8E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3574E8-25F5-4C68-B4D6-D3999608A390}" type="slidenum">
              <a:rPr lang="en-AU" smtClean="0"/>
              <a:t>‹#›</a:t>
            </a:fld>
            <a:endParaRPr lang="en-AU" dirty="0"/>
          </a:p>
        </p:txBody>
      </p:sp>
    </p:spTree>
    <p:extLst>
      <p:ext uri="{BB962C8B-B14F-4D97-AF65-F5344CB8AC3E}">
        <p14:creationId xmlns:p14="http://schemas.microsoft.com/office/powerpoint/2010/main" val="366903867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AU" dirty="0"/>
              <a:t>7/06/2025</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AU" dirty="0"/>
              <a:t>Version: 1.0 FINAL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7919B-8D02-44E0-A852-83E262B1157B}" type="slidenum">
              <a:rPr lang="en-AU" smtClean="0"/>
              <a:t>‹#›</a:t>
            </a:fld>
            <a:endParaRPr lang="en-AU" dirty="0"/>
          </a:p>
        </p:txBody>
      </p:sp>
    </p:spTree>
    <p:extLst>
      <p:ext uri="{BB962C8B-B14F-4D97-AF65-F5344CB8AC3E}">
        <p14:creationId xmlns:p14="http://schemas.microsoft.com/office/powerpoint/2010/main" val="324299556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4235-4D51-BF1E-0FE1-A9D8020229D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C350A7C3-03BA-1988-22FC-04DD17594A8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66BD511-F69A-5ADE-50CC-31FBF05B76EB}"/>
              </a:ext>
            </a:extLst>
          </p:cNvPr>
          <p:cNvSpPr>
            <a:spLocks noGrp="1"/>
          </p:cNvSpPr>
          <p:nvPr>
            <p:ph type="dt" sz="half" idx="10"/>
          </p:nvPr>
        </p:nvSpPr>
        <p:spPr/>
        <p:txBody>
          <a:bodyPr/>
          <a:lstStyle/>
          <a:p>
            <a:r>
              <a:rPr lang="en-US" dirty="0"/>
              <a:t>7/06/2025</a:t>
            </a:r>
            <a:endParaRPr lang="en-AU" dirty="0"/>
          </a:p>
        </p:txBody>
      </p:sp>
      <p:sp>
        <p:nvSpPr>
          <p:cNvPr id="5" name="Footer Placeholder 4">
            <a:extLst>
              <a:ext uri="{FF2B5EF4-FFF2-40B4-BE49-F238E27FC236}">
                <a16:creationId xmlns:a16="http://schemas.microsoft.com/office/drawing/2014/main" id="{914048AE-ED70-6121-E529-7DA85EABC819}"/>
              </a:ext>
            </a:extLst>
          </p:cNvPr>
          <p:cNvSpPr>
            <a:spLocks noGrp="1"/>
          </p:cNvSpPr>
          <p:nvPr>
            <p:ph type="ftr" sz="quarter" idx="11"/>
          </p:nvPr>
        </p:nvSpPr>
        <p:spPr/>
        <p:txBody>
          <a:bodyPr/>
          <a:lstStyle/>
          <a:p>
            <a:r>
              <a:rPr lang="en-AU" dirty="0"/>
              <a:t>Version 1,0 FINAL</a:t>
            </a:r>
          </a:p>
        </p:txBody>
      </p:sp>
      <p:sp>
        <p:nvSpPr>
          <p:cNvPr id="6" name="Slide Number Placeholder 5">
            <a:extLst>
              <a:ext uri="{FF2B5EF4-FFF2-40B4-BE49-F238E27FC236}">
                <a16:creationId xmlns:a16="http://schemas.microsoft.com/office/drawing/2014/main" id="{15A692F2-717F-E48F-7DCC-9B6A185004BA}"/>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1712786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0EE7-79B7-6FBC-A7D8-AC3418FE11F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6D59460-9FC1-97F9-E5C3-D64B54A0E0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BCFF77F-3BFC-CCC2-2A26-81F00B56A0EC}"/>
              </a:ext>
            </a:extLst>
          </p:cNvPr>
          <p:cNvSpPr>
            <a:spLocks noGrp="1"/>
          </p:cNvSpPr>
          <p:nvPr>
            <p:ph type="dt" sz="half" idx="10"/>
          </p:nvPr>
        </p:nvSpPr>
        <p:spPr/>
        <p:txBody>
          <a:bodyPr/>
          <a:lstStyle/>
          <a:p>
            <a:r>
              <a:rPr lang="en-US" dirty="0"/>
              <a:t>7/06/2025</a:t>
            </a:r>
            <a:endParaRPr lang="en-AU" dirty="0"/>
          </a:p>
        </p:txBody>
      </p:sp>
      <p:sp>
        <p:nvSpPr>
          <p:cNvPr id="5" name="Footer Placeholder 4">
            <a:extLst>
              <a:ext uri="{FF2B5EF4-FFF2-40B4-BE49-F238E27FC236}">
                <a16:creationId xmlns:a16="http://schemas.microsoft.com/office/drawing/2014/main" id="{9A18A402-7172-8941-C60A-55693EF37F1F}"/>
              </a:ext>
            </a:extLst>
          </p:cNvPr>
          <p:cNvSpPr>
            <a:spLocks noGrp="1"/>
          </p:cNvSpPr>
          <p:nvPr>
            <p:ph type="ftr" sz="quarter" idx="11"/>
          </p:nvPr>
        </p:nvSpPr>
        <p:spPr/>
        <p:txBody>
          <a:bodyPr/>
          <a:lstStyle/>
          <a:p>
            <a:r>
              <a:rPr lang="en-AU" dirty="0"/>
              <a:t>Version 1,0 FINAL</a:t>
            </a:r>
          </a:p>
        </p:txBody>
      </p:sp>
      <p:sp>
        <p:nvSpPr>
          <p:cNvPr id="6" name="Slide Number Placeholder 5">
            <a:extLst>
              <a:ext uri="{FF2B5EF4-FFF2-40B4-BE49-F238E27FC236}">
                <a16:creationId xmlns:a16="http://schemas.microsoft.com/office/drawing/2014/main" id="{7B6EE90E-BC2D-AE20-1053-DF5A30502820}"/>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115488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79EB35-4967-421B-DAD8-C6EE63F3D8D4}"/>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D89FB4D-05B9-92C9-87AF-F49D5CC45E4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3E3AD53-A05F-725A-8F38-AFCC262D6A63}"/>
              </a:ext>
            </a:extLst>
          </p:cNvPr>
          <p:cNvSpPr>
            <a:spLocks noGrp="1"/>
          </p:cNvSpPr>
          <p:nvPr>
            <p:ph type="dt" sz="half" idx="10"/>
          </p:nvPr>
        </p:nvSpPr>
        <p:spPr/>
        <p:txBody>
          <a:bodyPr/>
          <a:lstStyle/>
          <a:p>
            <a:r>
              <a:rPr lang="en-US" dirty="0"/>
              <a:t>7/06/2025</a:t>
            </a:r>
            <a:endParaRPr lang="en-AU" dirty="0"/>
          </a:p>
        </p:txBody>
      </p:sp>
      <p:sp>
        <p:nvSpPr>
          <p:cNvPr id="5" name="Footer Placeholder 4">
            <a:extLst>
              <a:ext uri="{FF2B5EF4-FFF2-40B4-BE49-F238E27FC236}">
                <a16:creationId xmlns:a16="http://schemas.microsoft.com/office/drawing/2014/main" id="{768DB6A6-B048-0819-9FD1-C1BF37E943A6}"/>
              </a:ext>
            </a:extLst>
          </p:cNvPr>
          <p:cNvSpPr>
            <a:spLocks noGrp="1"/>
          </p:cNvSpPr>
          <p:nvPr>
            <p:ph type="ftr" sz="quarter" idx="11"/>
          </p:nvPr>
        </p:nvSpPr>
        <p:spPr/>
        <p:txBody>
          <a:bodyPr/>
          <a:lstStyle/>
          <a:p>
            <a:r>
              <a:rPr lang="en-AU" dirty="0"/>
              <a:t>Version 1,0 FINAL</a:t>
            </a:r>
          </a:p>
        </p:txBody>
      </p:sp>
      <p:sp>
        <p:nvSpPr>
          <p:cNvPr id="6" name="Slide Number Placeholder 5">
            <a:extLst>
              <a:ext uri="{FF2B5EF4-FFF2-40B4-BE49-F238E27FC236}">
                <a16:creationId xmlns:a16="http://schemas.microsoft.com/office/drawing/2014/main" id="{FA74E5ED-8132-B54D-F54E-C87456799CB4}"/>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3806421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7/06/2025</a:t>
            </a:r>
          </a:p>
        </p:txBody>
      </p:sp>
      <p:sp>
        <p:nvSpPr>
          <p:cNvPr id="5" name="Footer Placeholder 4"/>
          <p:cNvSpPr>
            <a:spLocks noGrp="1"/>
          </p:cNvSpPr>
          <p:nvPr>
            <p:ph type="ftr" sz="quarter" idx="11"/>
          </p:nvPr>
        </p:nvSpPr>
        <p:spPr/>
        <p:txBody>
          <a:bodyPr/>
          <a:lstStyle/>
          <a:p>
            <a:r>
              <a:rPr lang="en-US" dirty="0"/>
              <a:t>Version 1,0 FINAL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08105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7/06/2025</a:t>
            </a:r>
          </a:p>
        </p:txBody>
      </p:sp>
      <p:sp>
        <p:nvSpPr>
          <p:cNvPr id="5" name="Footer Placeholder 4"/>
          <p:cNvSpPr>
            <a:spLocks noGrp="1"/>
          </p:cNvSpPr>
          <p:nvPr>
            <p:ph type="ftr" sz="quarter" idx="11"/>
          </p:nvPr>
        </p:nvSpPr>
        <p:spPr/>
        <p:txBody>
          <a:bodyPr/>
          <a:lstStyle/>
          <a:p>
            <a:r>
              <a:rPr lang="en-US" dirty="0"/>
              <a:t>Version 1,0 FINAL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82080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7/06/2025</a:t>
            </a:r>
          </a:p>
        </p:txBody>
      </p:sp>
      <p:sp>
        <p:nvSpPr>
          <p:cNvPr id="5" name="Footer Placeholder 4"/>
          <p:cNvSpPr>
            <a:spLocks noGrp="1"/>
          </p:cNvSpPr>
          <p:nvPr>
            <p:ph type="ftr" sz="quarter" idx="11"/>
          </p:nvPr>
        </p:nvSpPr>
        <p:spPr/>
        <p:txBody>
          <a:bodyPr/>
          <a:lstStyle/>
          <a:p>
            <a:r>
              <a:rPr lang="en-US" dirty="0"/>
              <a:t>Version 1,0 FINAL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48607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7/06/2025</a:t>
            </a:r>
          </a:p>
        </p:txBody>
      </p:sp>
      <p:sp>
        <p:nvSpPr>
          <p:cNvPr id="6" name="Footer Placeholder 5"/>
          <p:cNvSpPr>
            <a:spLocks noGrp="1"/>
          </p:cNvSpPr>
          <p:nvPr>
            <p:ph type="ftr" sz="quarter" idx="11"/>
          </p:nvPr>
        </p:nvSpPr>
        <p:spPr/>
        <p:txBody>
          <a:bodyPr/>
          <a:lstStyle/>
          <a:p>
            <a:r>
              <a:rPr lang="en-US" dirty="0"/>
              <a:t>Version 1,0 FINAL</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39100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7/06/2025</a:t>
            </a:r>
          </a:p>
        </p:txBody>
      </p:sp>
      <p:sp>
        <p:nvSpPr>
          <p:cNvPr id="8" name="Footer Placeholder 7"/>
          <p:cNvSpPr>
            <a:spLocks noGrp="1"/>
          </p:cNvSpPr>
          <p:nvPr>
            <p:ph type="ftr" sz="quarter" idx="11"/>
          </p:nvPr>
        </p:nvSpPr>
        <p:spPr/>
        <p:txBody>
          <a:bodyPr/>
          <a:lstStyle/>
          <a:p>
            <a:r>
              <a:rPr lang="en-US" dirty="0"/>
              <a:t>Version 1,0 FINAL</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186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7/06/2025</a:t>
            </a:r>
          </a:p>
        </p:txBody>
      </p:sp>
      <p:sp>
        <p:nvSpPr>
          <p:cNvPr id="4" name="Footer Placeholder 3"/>
          <p:cNvSpPr>
            <a:spLocks noGrp="1"/>
          </p:cNvSpPr>
          <p:nvPr>
            <p:ph type="ftr" sz="quarter" idx="11"/>
          </p:nvPr>
        </p:nvSpPr>
        <p:spPr/>
        <p:txBody>
          <a:bodyPr/>
          <a:lstStyle/>
          <a:p>
            <a:r>
              <a:rPr lang="en-US" dirty="0"/>
              <a:t>Version 1,0 FINAL</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34683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7/06/2025</a:t>
            </a:r>
          </a:p>
        </p:txBody>
      </p:sp>
      <p:sp>
        <p:nvSpPr>
          <p:cNvPr id="3" name="Footer Placeholder 2"/>
          <p:cNvSpPr>
            <a:spLocks noGrp="1"/>
          </p:cNvSpPr>
          <p:nvPr>
            <p:ph type="ftr" sz="quarter" idx="11"/>
          </p:nvPr>
        </p:nvSpPr>
        <p:spPr/>
        <p:txBody>
          <a:bodyPr/>
          <a:lstStyle/>
          <a:p>
            <a:r>
              <a:rPr lang="en-US" dirty="0"/>
              <a:t>Version 1,0 FINAL</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7048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7/06/2025</a:t>
            </a:r>
          </a:p>
        </p:txBody>
      </p:sp>
      <p:sp>
        <p:nvSpPr>
          <p:cNvPr id="6" name="Footer Placeholder 5"/>
          <p:cNvSpPr>
            <a:spLocks noGrp="1"/>
          </p:cNvSpPr>
          <p:nvPr>
            <p:ph type="ftr" sz="quarter" idx="11"/>
          </p:nvPr>
        </p:nvSpPr>
        <p:spPr/>
        <p:txBody>
          <a:bodyPr/>
          <a:lstStyle/>
          <a:p>
            <a:r>
              <a:rPr lang="en-US" dirty="0"/>
              <a:t>Version 1,0 FINAL</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8551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7898-AAF0-F548-C2E2-A7B15BFCFF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17CFAA8-114F-854C-B3BD-4C37AF84A4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79E0759-18AB-A8C5-795E-1F0810F668CB}"/>
              </a:ext>
            </a:extLst>
          </p:cNvPr>
          <p:cNvSpPr>
            <a:spLocks noGrp="1"/>
          </p:cNvSpPr>
          <p:nvPr>
            <p:ph type="dt" sz="half" idx="10"/>
          </p:nvPr>
        </p:nvSpPr>
        <p:spPr/>
        <p:txBody>
          <a:bodyPr/>
          <a:lstStyle/>
          <a:p>
            <a:r>
              <a:rPr lang="en-US" dirty="0"/>
              <a:t>7/06/2025</a:t>
            </a:r>
            <a:endParaRPr lang="en-AU" dirty="0"/>
          </a:p>
        </p:txBody>
      </p:sp>
      <p:sp>
        <p:nvSpPr>
          <p:cNvPr id="5" name="Footer Placeholder 4">
            <a:extLst>
              <a:ext uri="{FF2B5EF4-FFF2-40B4-BE49-F238E27FC236}">
                <a16:creationId xmlns:a16="http://schemas.microsoft.com/office/drawing/2014/main" id="{407DB065-43E9-16B7-1CAA-1E8CA1F60504}"/>
              </a:ext>
            </a:extLst>
          </p:cNvPr>
          <p:cNvSpPr>
            <a:spLocks noGrp="1"/>
          </p:cNvSpPr>
          <p:nvPr>
            <p:ph type="ftr" sz="quarter" idx="11"/>
          </p:nvPr>
        </p:nvSpPr>
        <p:spPr/>
        <p:txBody>
          <a:bodyPr/>
          <a:lstStyle/>
          <a:p>
            <a:r>
              <a:rPr lang="en-AU" dirty="0"/>
              <a:t>Version 1,0 FINAL</a:t>
            </a:r>
          </a:p>
        </p:txBody>
      </p:sp>
      <p:sp>
        <p:nvSpPr>
          <p:cNvPr id="6" name="Slide Number Placeholder 5">
            <a:extLst>
              <a:ext uri="{FF2B5EF4-FFF2-40B4-BE49-F238E27FC236}">
                <a16:creationId xmlns:a16="http://schemas.microsoft.com/office/drawing/2014/main" id="{A8603F27-125B-EA35-7E3F-895FF8F0D010}"/>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3182938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7/06/2025</a:t>
            </a:r>
          </a:p>
        </p:txBody>
      </p:sp>
      <p:sp>
        <p:nvSpPr>
          <p:cNvPr id="6" name="Footer Placeholder 5"/>
          <p:cNvSpPr>
            <a:spLocks noGrp="1"/>
          </p:cNvSpPr>
          <p:nvPr>
            <p:ph type="ftr" sz="quarter" idx="11"/>
          </p:nvPr>
        </p:nvSpPr>
        <p:spPr/>
        <p:txBody>
          <a:bodyPr/>
          <a:lstStyle/>
          <a:p>
            <a:r>
              <a:rPr lang="en-US" dirty="0"/>
              <a:t>Version 1,0 FINAL</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9780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7/06/2025</a:t>
            </a:r>
          </a:p>
        </p:txBody>
      </p:sp>
      <p:sp>
        <p:nvSpPr>
          <p:cNvPr id="5" name="Footer Placeholder 4"/>
          <p:cNvSpPr>
            <a:spLocks noGrp="1"/>
          </p:cNvSpPr>
          <p:nvPr>
            <p:ph type="ftr" sz="quarter" idx="11"/>
          </p:nvPr>
        </p:nvSpPr>
        <p:spPr/>
        <p:txBody>
          <a:bodyPr/>
          <a:lstStyle/>
          <a:p>
            <a:r>
              <a:rPr lang="en-US" dirty="0"/>
              <a:t>Version 1,0 FINAL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21757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7/06/2025</a:t>
            </a:r>
          </a:p>
        </p:txBody>
      </p:sp>
      <p:sp>
        <p:nvSpPr>
          <p:cNvPr id="5" name="Footer Placeholder 4"/>
          <p:cNvSpPr>
            <a:spLocks noGrp="1"/>
          </p:cNvSpPr>
          <p:nvPr>
            <p:ph type="ftr" sz="quarter" idx="11"/>
          </p:nvPr>
        </p:nvSpPr>
        <p:spPr/>
        <p:txBody>
          <a:bodyPr/>
          <a:lstStyle/>
          <a:p>
            <a:r>
              <a:rPr lang="en-US" dirty="0"/>
              <a:t>Version 1,0 FINAL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85673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5635-01AD-615C-33FF-6C086A995CE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78309AA-1366-8A36-7751-AA0AB83E308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715B03-EA99-AC5B-4D0E-33A235A83BD9}"/>
              </a:ext>
            </a:extLst>
          </p:cNvPr>
          <p:cNvSpPr>
            <a:spLocks noGrp="1"/>
          </p:cNvSpPr>
          <p:nvPr>
            <p:ph type="dt" sz="half" idx="10"/>
          </p:nvPr>
        </p:nvSpPr>
        <p:spPr/>
        <p:txBody>
          <a:bodyPr/>
          <a:lstStyle/>
          <a:p>
            <a:r>
              <a:rPr lang="en-US" dirty="0"/>
              <a:t>7/06/2025</a:t>
            </a:r>
            <a:endParaRPr lang="en-AU" dirty="0"/>
          </a:p>
        </p:txBody>
      </p:sp>
      <p:sp>
        <p:nvSpPr>
          <p:cNvPr id="5" name="Footer Placeholder 4">
            <a:extLst>
              <a:ext uri="{FF2B5EF4-FFF2-40B4-BE49-F238E27FC236}">
                <a16:creationId xmlns:a16="http://schemas.microsoft.com/office/drawing/2014/main" id="{ABB17105-99BC-4FE5-C888-FC1BA117F682}"/>
              </a:ext>
            </a:extLst>
          </p:cNvPr>
          <p:cNvSpPr>
            <a:spLocks noGrp="1"/>
          </p:cNvSpPr>
          <p:nvPr>
            <p:ph type="ftr" sz="quarter" idx="11"/>
          </p:nvPr>
        </p:nvSpPr>
        <p:spPr/>
        <p:txBody>
          <a:bodyPr/>
          <a:lstStyle/>
          <a:p>
            <a:r>
              <a:rPr lang="en-AU" dirty="0"/>
              <a:t>Version 1,0 FINAL</a:t>
            </a:r>
          </a:p>
        </p:txBody>
      </p:sp>
      <p:sp>
        <p:nvSpPr>
          <p:cNvPr id="6" name="Slide Number Placeholder 5">
            <a:extLst>
              <a:ext uri="{FF2B5EF4-FFF2-40B4-BE49-F238E27FC236}">
                <a16:creationId xmlns:a16="http://schemas.microsoft.com/office/drawing/2014/main" id="{90276096-A034-0401-2610-B7D498A99E5E}"/>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2968308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426A-BB32-04D0-0566-808CC99D92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0615627-0507-28CF-AACE-FB848FAA557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EF9F188-68F6-A87B-D7B8-E18F15405AC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C273058-1539-6277-0827-DBF435B0B44F}"/>
              </a:ext>
            </a:extLst>
          </p:cNvPr>
          <p:cNvSpPr>
            <a:spLocks noGrp="1"/>
          </p:cNvSpPr>
          <p:nvPr>
            <p:ph type="dt" sz="half" idx="10"/>
          </p:nvPr>
        </p:nvSpPr>
        <p:spPr/>
        <p:txBody>
          <a:bodyPr/>
          <a:lstStyle/>
          <a:p>
            <a:r>
              <a:rPr lang="en-US" dirty="0"/>
              <a:t>7/06/2025</a:t>
            </a:r>
            <a:endParaRPr lang="en-AU" dirty="0"/>
          </a:p>
        </p:txBody>
      </p:sp>
      <p:sp>
        <p:nvSpPr>
          <p:cNvPr id="6" name="Footer Placeholder 5">
            <a:extLst>
              <a:ext uri="{FF2B5EF4-FFF2-40B4-BE49-F238E27FC236}">
                <a16:creationId xmlns:a16="http://schemas.microsoft.com/office/drawing/2014/main" id="{ADC9A818-DDCA-118F-A4DB-08AAF49F2E55}"/>
              </a:ext>
            </a:extLst>
          </p:cNvPr>
          <p:cNvSpPr>
            <a:spLocks noGrp="1"/>
          </p:cNvSpPr>
          <p:nvPr>
            <p:ph type="ftr" sz="quarter" idx="11"/>
          </p:nvPr>
        </p:nvSpPr>
        <p:spPr/>
        <p:txBody>
          <a:bodyPr/>
          <a:lstStyle/>
          <a:p>
            <a:r>
              <a:rPr lang="en-AU" dirty="0"/>
              <a:t>Version 1,0 FINAL</a:t>
            </a:r>
          </a:p>
        </p:txBody>
      </p:sp>
      <p:sp>
        <p:nvSpPr>
          <p:cNvPr id="7" name="Slide Number Placeholder 6">
            <a:extLst>
              <a:ext uri="{FF2B5EF4-FFF2-40B4-BE49-F238E27FC236}">
                <a16:creationId xmlns:a16="http://schemas.microsoft.com/office/drawing/2014/main" id="{6A03A426-0C45-D88B-56A8-6488FB69F631}"/>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196420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6DE7-B33F-55E0-0EF0-8070F063FCF5}"/>
              </a:ext>
            </a:extLst>
          </p:cNvPr>
          <p:cNvSpPr>
            <a:spLocks noGrp="1"/>
          </p:cNvSpPr>
          <p:nvPr>
            <p:ph type="title"/>
          </p:nvPr>
        </p:nvSpPr>
        <p:spPr>
          <a:xfrm>
            <a:off x="1259682" y="547688"/>
            <a:ext cx="15773400" cy="1988345"/>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CA1833A-1AA4-B268-18AA-595C616420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EEFFB23-ED4B-3D92-D448-5B9F35A6DC6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E3E2900-7CA6-3CEA-B789-273C14F64C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3A79ABE-C893-E6C2-142B-32F7D24106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F8F6CC1-ADF1-C508-C91A-FA325B751E19}"/>
              </a:ext>
            </a:extLst>
          </p:cNvPr>
          <p:cNvSpPr>
            <a:spLocks noGrp="1"/>
          </p:cNvSpPr>
          <p:nvPr>
            <p:ph type="dt" sz="half" idx="10"/>
          </p:nvPr>
        </p:nvSpPr>
        <p:spPr/>
        <p:txBody>
          <a:bodyPr/>
          <a:lstStyle/>
          <a:p>
            <a:r>
              <a:rPr lang="en-US" dirty="0"/>
              <a:t>7/06/2025</a:t>
            </a:r>
            <a:endParaRPr lang="en-AU" dirty="0"/>
          </a:p>
        </p:txBody>
      </p:sp>
      <p:sp>
        <p:nvSpPr>
          <p:cNvPr id="8" name="Footer Placeholder 7">
            <a:extLst>
              <a:ext uri="{FF2B5EF4-FFF2-40B4-BE49-F238E27FC236}">
                <a16:creationId xmlns:a16="http://schemas.microsoft.com/office/drawing/2014/main" id="{1B3E5688-B7E5-D17F-EB62-C4FE272E084A}"/>
              </a:ext>
            </a:extLst>
          </p:cNvPr>
          <p:cNvSpPr>
            <a:spLocks noGrp="1"/>
          </p:cNvSpPr>
          <p:nvPr>
            <p:ph type="ftr" sz="quarter" idx="11"/>
          </p:nvPr>
        </p:nvSpPr>
        <p:spPr/>
        <p:txBody>
          <a:bodyPr/>
          <a:lstStyle/>
          <a:p>
            <a:r>
              <a:rPr lang="en-AU" dirty="0"/>
              <a:t>Version 1,0 FINAL</a:t>
            </a:r>
          </a:p>
        </p:txBody>
      </p:sp>
      <p:sp>
        <p:nvSpPr>
          <p:cNvPr id="9" name="Slide Number Placeholder 8">
            <a:extLst>
              <a:ext uri="{FF2B5EF4-FFF2-40B4-BE49-F238E27FC236}">
                <a16:creationId xmlns:a16="http://schemas.microsoft.com/office/drawing/2014/main" id="{5D493ED4-E57A-8152-1DCB-2734DDBF8F69}"/>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126900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ED2E-A435-B57E-2491-AD46048463A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8BC55AD-BC7B-6106-CDCE-E8409A4EEA8B}"/>
              </a:ext>
            </a:extLst>
          </p:cNvPr>
          <p:cNvSpPr>
            <a:spLocks noGrp="1"/>
          </p:cNvSpPr>
          <p:nvPr>
            <p:ph type="dt" sz="half" idx="10"/>
          </p:nvPr>
        </p:nvSpPr>
        <p:spPr/>
        <p:txBody>
          <a:bodyPr/>
          <a:lstStyle/>
          <a:p>
            <a:r>
              <a:rPr lang="en-US" dirty="0"/>
              <a:t>7/06/2025</a:t>
            </a:r>
            <a:endParaRPr lang="en-AU" dirty="0"/>
          </a:p>
        </p:txBody>
      </p:sp>
      <p:sp>
        <p:nvSpPr>
          <p:cNvPr id="4" name="Footer Placeholder 3">
            <a:extLst>
              <a:ext uri="{FF2B5EF4-FFF2-40B4-BE49-F238E27FC236}">
                <a16:creationId xmlns:a16="http://schemas.microsoft.com/office/drawing/2014/main" id="{89C0D041-9361-0034-DCE7-EB51EDF051AA}"/>
              </a:ext>
            </a:extLst>
          </p:cNvPr>
          <p:cNvSpPr>
            <a:spLocks noGrp="1"/>
          </p:cNvSpPr>
          <p:nvPr>
            <p:ph type="ftr" sz="quarter" idx="11"/>
          </p:nvPr>
        </p:nvSpPr>
        <p:spPr/>
        <p:txBody>
          <a:bodyPr/>
          <a:lstStyle/>
          <a:p>
            <a:r>
              <a:rPr lang="en-AU" dirty="0"/>
              <a:t>Version 1,0 FINAL</a:t>
            </a:r>
          </a:p>
        </p:txBody>
      </p:sp>
      <p:sp>
        <p:nvSpPr>
          <p:cNvPr id="5" name="Slide Number Placeholder 4">
            <a:extLst>
              <a:ext uri="{FF2B5EF4-FFF2-40B4-BE49-F238E27FC236}">
                <a16:creationId xmlns:a16="http://schemas.microsoft.com/office/drawing/2014/main" id="{4169A8CF-AC7E-A166-5933-4FC7705E6B92}"/>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1498217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F7D96-B15D-1509-096C-BE6CC7880867}"/>
              </a:ext>
            </a:extLst>
          </p:cNvPr>
          <p:cNvSpPr>
            <a:spLocks noGrp="1"/>
          </p:cNvSpPr>
          <p:nvPr>
            <p:ph type="dt" sz="half" idx="10"/>
          </p:nvPr>
        </p:nvSpPr>
        <p:spPr/>
        <p:txBody>
          <a:bodyPr/>
          <a:lstStyle/>
          <a:p>
            <a:r>
              <a:rPr lang="en-US" dirty="0"/>
              <a:t>7/06/2025</a:t>
            </a:r>
            <a:endParaRPr lang="en-AU" dirty="0"/>
          </a:p>
        </p:txBody>
      </p:sp>
      <p:sp>
        <p:nvSpPr>
          <p:cNvPr id="3" name="Footer Placeholder 2">
            <a:extLst>
              <a:ext uri="{FF2B5EF4-FFF2-40B4-BE49-F238E27FC236}">
                <a16:creationId xmlns:a16="http://schemas.microsoft.com/office/drawing/2014/main" id="{0154F1B2-CBE3-6A65-1CAB-CB41205001EE}"/>
              </a:ext>
            </a:extLst>
          </p:cNvPr>
          <p:cNvSpPr>
            <a:spLocks noGrp="1"/>
          </p:cNvSpPr>
          <p:nvPr>
            <p:ph type="ftr" sz="quarter" idx="11"/>
          </p:nvPr>
        </p:nvSpPr>
        <p:spPr/>
        <p:txBody>
          <a:bodyPr/>
          <a:lstStyle/>
          <a:p>
            <a:r>
              <a:rPr lang="en-AU" dirty="0"/>
              <a:t>Version 1,0 FINAL</a:t>
            </a:r>
          </a:p>
        </p:txBody>
      </p:sp>
      <p:sp>
        <p:nvSpPr>
          <p:cNvPr id="4" name="Slide Number Placeholder 3">
            <a:extLst>
              <a:ext uri="{FF2B5EF4-FFF2-40B4-BE49-F238E27FC236}">
                <a16:creationId xmlns:a16="http://schemas.microsoft.com/office/drawing/2014/main" id="{E73DBCD0-BC66-469D-946E-D6008ADDE8ED}"/>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291323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10CB-E4C8-CFC8-DB17-0235BCF8FEE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16BA660-6483-956E-919C-747327E003E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7523577-CF0A-B45F-A443-20BE175AD09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4096591-476E-79CA-D4B8-B41AD71FBD23}"/>
              </a:ext>
            </a:extLst>
          </p:cNvPr>
          <p:cNvSpPr>
            <a:spLocks noGrp="1"/>
          </p:cNvSpPr>
          <p:nvPr>
            <p:ph type="dt" sz="half" idx="10"/>
          </p:nvPr>
        </p:nvSpPr>
        <p:spPr/>
        <p:txBody>
          <a:bodyPr/>
          <a:lstStyle/>
          <a:p>
            <a:r>
              <a:rPr lang="en-US" dirty="0"/>
              <a:t>7/06/2025</a:t>
            </a:r>
            <a:endParaRPr lang="en-AU" dirty="0"/>
          </a:p>
        </p:txBody>
      </p:sp>
      <p:sp>
        <p:nvSpPr>
          <p:cNvPr id="6" name="Footer Placeholder 5">
            <a:extLst>
              <a:ext uri="{FF2B5EF4-FFF2-40B4-BE49-F238E27FC236}">
                <a16:creationId xmlns:a16="http://schemas.microsoft.com/office/drawing/2014/main" id="{0E1610C7-092F-9CFF-9177-57D3E1516D40}"/>
              </a:ext>
            </a:extLst>
          </p:cNvPr>
          <p:cNvSpPr>
            <a:spLocks noGrp="1"/>
          </p:cNvSpPr>
          <p:nvPr>
            <p:ph type="ftr" sz="quarter" idx="11"/>
          </p:nvPr>
        </p:nvSpPr>
        <p:spPr/>
        <p:txBody>
          <a:bodyPr/>
          <a:lstStyle/>
          <a:p>
            <a:r>
              <a:rPr lang="en-AU" dirty="0"/>
              <a:t>Version 1,0 FINAL</a:t>
            </a:r>
          </a:p>
        </p:txBody>
      </p:sp>
      <p:sp>
        <p:nvSpPr>
          <p:cNvPr id="7" name="Slide Number Placeholder 6">
            <a:extLst>
              <a:ext uri="{FF2B5EF4-FFF2-40B4-BE49-F238E27FC236}">
                <a16:creationId xmlns:a16="http://schemas.microsoft.com/office/drawing/2014/main" id="{5C89D42E-DD73-8511-6AC6-6B067E5099FD}"/>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420025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6A76-668F-2E9B-1415-A00017CF3B5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2F0704F-DDD7-4C90-9D68-1D0F00D6E0D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AU" dirty="0"/>
          </a:p>
        </p:txBody>
      </p:sp>
      <p:sp>
        <p:nvSpPr>
          <p:cNvPr id="4" name="Text Placeholder 3">
            <a:extLst>
              <a:ext uri="{FF2B5EF4-FFF2-40B4-BE49-F238E27FC236}">
                <a16:creationId xmlns:a16="http://schemas.microsoft.com/office/drawing/2014/main" id="{ABA71BB3-FD41-6309-593E-20BB359FFF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BA3705C-E9C1-8DFA-2D0E-268371308DFF}"/>
              </a:ext>
            </a:extLst>
          </p:cNvPr>
          <p:cNvSpPr>
            <a:spLocks noGrp="1"/>
          </p:cNvSpPr>
          <p:nvPr>
            <p:ph type="dt" sz="half" idx="10"/>
          </p:nvPr>
        </p:nvSpPr>
        <p:spPr/>
        <p:txBody>
          <a:bodyPr/>
          <a:lstStyle/>
          <a:p>
            <a:r>
              <a:rPr lang="en-US" dirty="0"/>
              <a:t>7/06/2025</a:t>
            </a:r>
            <a:endParaRPr lang="en-AU" dirty="0"/>
          </a:p>
        </p:txBody>
      </p:sp>
      <p:sp>
        <p:nvSpPr>
          <p:cNvPr id="6" name="Footer Placeholder 5">
            <a:extLst>
              <a:ext uri="{FF2B5EF4-FFF2-40B4-BE49-F238E27FC236}">
                <a16:creationId xmlns:a16="http://schemas.microsoft.com/office/drawing/2014/main" id="{F11E7C0D-D5A3-EC1E-F643-071347142374}"/>
              </a:ext>
            </a:extLst>
          </p:cNvPr>
          <p:cNvSpPr>
            <a:spLocks noGrp="1"/>
          </p:cNvSpPr>
          <p:nvPr>
            <p:ph type="ftr" sz="quarter" idx="11"/>
          </p:nvPr>
        </p:nvSpPr>
        <p:spPr/>
        <p:txBody>
          <a:bodyPr/>
          <a:lstStyle/>
          <a:p>
            <a:r>
              <a:rPr lang="en-AU" dirty="0"/>
              <a:t>Version 1,0 FINAL</a:t>
            </a:r>
          </a:p>
        </p:txBody>
      </p:sp>
      <p:sp>
        <p:nvSpPr>
          <p:cNvPr id="7" name="Slide Number Placeholder 6">
            <a:extLst>
              <a:ext uri="{FF2B5EF4-FFF2-40B4-BE49-F238E27FC236}">
                <a16:creationId xmlns:a16="http://schemas.microsoft.com/office/drawing/2014/main" id="{A87C64ED-0E35-8948-A363-ADBB46D4BF6B}"/>
              </a:ext>
            </a:extLst>
          </p:cNvPr>
          <p:cNvSpPr>
            <a:spLocks noGrp="1"/>
          </p:cNvSpPr>
          <p:nvPr>
            <p:ph type="sldNum" sz="quarter" idx="12"/>
          </p:nvPr>
        </p:nvSpPr>
        <p:spPr/>
        <p:txBody>
          <a:bodyPr/>
          <a:lstStyle/>
          <a:p>
            <a:fld id="{9B90004A-BB95-42DE-97DB-F270B297A5DF}" type="slidenum">
              <a:rPr lang="en-AU" smtClean="0"/>
              <a:t>‹#›</a:t>
            </a:fld>
            <a:endParaRPr lang="en-AU" dirty="0"/>
          </a:p>
        </p:txBody>
      </p:sp>
    </p:spTree>
    <p:extLst>
      <p:ext uri="{BB962C8B-B14F-4D97-AF65-F5344CB8AC3E}">
        <p14:creationId xmlns:p14="http://schemas.microsoft.com/office/powerpoint/2010/main" val="281325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C6E6F-2C02-38FF-0534-C4B9CDA194F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8CC514C-7FCD-D09F-A433-3DB6D932C78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3785143-6F6D-43AA-4F9B-9CE2F159EDD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dirty="0"/>
              <a:t>7/06/2025</a:t>
            </a:r>
            <a:endParaRPr lang="en-AU" dirty="0"/>
          </a:p>
        </p:txBody>
      </p:sp>
      <p:sp>
        <p:nvSpPr>
          <p:cNvPr id="5" name="Footer Placeholder 4">
            <a:extLst>
              <a:ext uri="{FF2B5EF4-FFF2-40B4-BE49-F238E27FC236}">
                <a16:creationId xmlns:a16="http://schemas.microsoft.com/office/drawing/2014/main" id="{F09934B5-96C3-B118-AED7-7D08A52A87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r>
              <a:rPr lang="en-AU" dirty="0"/>
              <a:t>Version 1,0 FINAL</a:t>
            </a:r>
          </a:p>
        </p:txBody>
      </p:sp>
      <p:sp>
        <p:nvSpPr>
          <p:cNvPr id="6" name="Slide Number Placeholder 5">
            <a:extLst>
              <a:ext uri="{FF2B5EF4-FFF2-40B4-BE49-F238E27FC236}">
                <a16:creationId xmlns:a16="http://schemas.microsoft.com/office/drawing/2014/main" id="{D1C90E8E-DE5B-0FC2-4E0B-4314314624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9B90004A-BB95-42DE-97DB-F270B297A5DF}" type="slidenum">
              <a:rPr lang="en-AU" smtClean="0"/>
              <a:t>‹#›</a:t>
            </a:fld>
            <a:endParaRPr lang="en-AU" dirty="0"/>
          </a:p>
        </p:txBody>
      </p:sp>
    </p:spTree>
    <p:extLst>
      <p:ext uri="{BB962C8B-B14F-4D97-AF65-F5344CB8AC3E}">
        <p14:creationId xmlns:p14="http://schemas.microsoft.com/office/powerpoint/2010/main" val="720582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dirty="0"/>
              <a:t>7/06/2025</a:t>
            </a: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dirty="0"/>
              <a:t>Version 1,0 FINAL</a:t>
            </a: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538720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youtube.com/watch?v=AaxVZB0-myE"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230E8A-AE22-A24A-A78F-F6BCED3C353A}"/>
              </a:ext>
            </a:extLst>
          </p:cNvPr>
          <p:cNvSpPr txBox="1"/>
          <p:nvPr/>
        </p:nvSpPr>
        <p:spPr>
          <a:xfrm>
            <a:off x="2271251" y="368710"/>
            <a:ext cx="13774993" cy="1015663"/>
          </a:xfrm>
          <a:prstGeom prst="rect">
            <a:avLst/>
          </a:prstGeom>
          <a:noFill/>
        </p:spPr>
        <p:txBody>
          <a:bodyPr wrap="square" rtlCol="0">
            <a:spAutoFit/>
          </a:bodyPr>
          <a:lstStyle/>
          <a:p>
            <a:pPr algn="ctr"/>
            <a:r>
              <a:rPr lang="en-AU" sz="6000" dirty="0"/>
              <a:t>WELCOME to (</a:t>
            </a:r>
            <a:r>
              <a:rPr lang="en-AU" sz="6000" dirty="0">
                <a:solidFill>
                  <a:srgbClr val="FF0000"/>
                </a:solidFill>
              </a:rPr>
              <a:t>Name of hosting Church</a:t>
            </a:r>
            <a:r>
              <a:rPr lang="en-AU" sz="6000" dirty="0"/>
              <a:t>)</a:t>
            </a:r>
          </a:p>
        </p:txBody>
      </p:sp>
      <p:sp>
        <p:nvSpPr>
          <p:cNvPr id="5" name="Slide Number Placeholder 4">
            <a:extLst>
              <a:ext uri="{FF2B5EF4-FFF2-40B4-BE49-F238E27FC236}">
                <a16:creationId xmlns:a16="http://schemas.microsoft.com/office/drawing/2014/main" id="{EAB215B2-B58D-FE5D-954F-2933C1945680}"/>
              </a:ext>
            </a:extLst>
          </p:cNvPr>
          <p:cNvSpPr>
            <a:spLocks noGrp="1"/>
          </p:cNvSpPr>
          <p:nvPr>
            <p:ph type="sldNum" sz="quarter" idx="12"/>
          </p:nvPr>
        </p:nvSpPr>
        <p:spPr/>
        <p:txBody>
          <a:bodyPr/>
          <a:lstStyle/>
          <a:p>
            <a:fld id="{B6F15528-21DE-4FAA-801E-634DDDAF4B2B}" type="slidenum">
              <a:rPr lang="en-US" smtClean="0"/>
              <a:pPr/>
              <a:t>1</a:t>
            </a:fld>
            <a:endParaRPr lang="en-US" dirty="0"/>
          </a:p>
        </p:txBody>
      </p:sp>
      <p:sp>
        <p:nvSpPr>
          <p:cNvPr id="7" name="TextBox 6">
            <a:extLst>
              <a:ext uri="{FF2B5EF4-FFF2-40B4-BE49-F238E27FC236}">
                <a16:creationId xmlns:a16="http://schemas.microsoft.com/office/drawing/2014/main" id="{C5EE7A9D-37A9-DCEE-26F9-F469D0557975}"/>
              </a:ext>
            </a:extLst>
          </p:cNvPr>
          <p:cNvSpPr txBox="1"/>
          <p:nvPr/>
        </p:nvSpPr>
        <p:spPr>
          <a:xfrm>
            <a:off x="4572000" y="9134416"/>
            <a:ext cx="9144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Soft Music</a:t>
            </a:r>
            <a:endParaRPr kumimoji="0" lang="en-AU"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crosses on a hill&#10;&#10;AI-generated content may be incorrect.">
            <a:extLst>
              <a:ext uri="{FF2B5EF4-FFF2-40B4-BE49-F238E27FC236}">
                <a16:creationId xmlns:a16="http://schemas.microsoft.com/office/drawing/2014/main" id="{4FC64FE1-CE7F-4B88-6849-554FDB7BB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6" y="2084270"/>
            <a:ext cx="18288000" cy="6448270"/>
          </a:xfrm>
          <a:prstGeom prst="rect">
            <a:avLst/>
          </a:prstGeom>
        </p:spPr>
      </p:pic>
      <p:sp>
        <p:nvSpPr>
          <p:cNvPr id="2" name="Date Placeholder 1">
            <a:extLst>
              <a:ext uri="{FF2B5EF4-FFF2-40B4-BE49-F238E27FC236}">
                <a16:creationId xmlns:a16="http://schemas.microsoft.com/office/drawing/2014/main" id="{4B762162-DEA4-B30E-AB10-0B5AB4A3CFCD}"/>
              </a:ext>
            </a:extLst>
          </p:cNvPr>
          <p:cNvSpPr>
            <a:spLocks noGrp="1"/>
          </p:cNvSpPr>
          <p:nvPr>
            <p:ph type="dt" sz="half" idx="10"/>
          </p:nvPr>
        </p:nvSpPr>
        <p:spPr/>
        <p:txBody>
          <a:bodyPr/>
          <a:lstStyle/>
          <a:p>
            <a:r>
              <a:rPr lang="en-US" dirty="0"/>
              <a:t>7/06/2025</a:t>
            </a:r>
          </a:p>
        </p:txBody>
      </p:sp>
      <p:sp>
        <p:nvSpPr>
          <p:cNvPr id="4" name="Footer Placeholder 3">
            <a:extLst>
              <a:ext uri="{FF2B5EF4-FFF2-40B4-BE49-F238E27FC236}">
                <a16:creationId xmlns:a16="http://schemas.microsoft.com/office/drawing/2014/main" id="{7D168836-1778-D1F1-298A-70B4F2D3502C}"/>
              </a:ext>
            </a:extLst>
          </p:cNvPr>
          <p:cNvSpPr>
            <a:spLocks noGrp="1"/>
          </p:cNvSpPr>
          <p:nvPr>
            <p:ph type="ftr" sz="quarter" idx="11"/>
          </p:nvPr>
        </p:nvSpPr>
        <p:spPr/>
        <p:txBody>
          <a:bodyPr/>
          <a:lstStyle/>
          <a:p>
            <a:r>
              <a:rPr lang="en-US" dirty="0"/>
              <a:t>Version 1,0 FINAL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AD588039-BBDE-3A5F-D6DF-A94E49267E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B66DA36-C11F-7F43-03A0-AC139FA2C1D4}"/>
              </a:ext>
            </a:extLst>
          </p:cNvPr>
          <p:cNvSpPr/>
          <p:nvPr/>
        </p:nvSpPr>
        <p:spPr>
          <a:xfrm rot="10800000">
            <a:off x="-14748" y="15574"/>
            <a:ext cx="18288000" cy="1943855"/>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6297D3FA-19B8-4540-7F77-D6C967477E66}"/>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11.00am to 12.00pm </a:t>
            </a:r>
          </a:p>
        </p:txBody>
      </p:sp>
      <p:sp>
        <p:nvSpPr>
          <p:cNvPr id="9" name="TextBox 9">
            <a:extLst>
              <a:ext uri="{FF2B5EF4-FFF2-40B4-BE49-F238E27FC236}">
                <a16:creationId xmlns:a16="http://schemas.microsoft.com/office/drawing/2014/main" id="{33C177DF-35D2-79D4-FE21-A920F2BA9F95}"/>
              </a:ext>
            </a:extLst>
          </p:cNvPr>
          <p:cNvSpPr txBox="1"/>
          <p:nvPr/>
        </p:nvSpPr>
        <p:spPr>
          <a:xfrm>
            <a:off x="2190135" y="3194248"/>
            <a:ext cx="13878233" cy="3898503"/>
          </a:xfrm>
          <a:prstGeom prst="rect">
            <a:avLst/>
          </a:prstGeom>
        </p:spPr>
        <p:txBody>
          <a:bodyPr wrap="square" lIns="0" tIns="0" rIns="0" bIns="0" rtlCol="0" anchor="t">
            <a:spAutoFit/>
          </a:bodyPr>
          <a:lstStyle/>
          <a:p>
            <a:pPr marL="0" marR="0" lvl="0" indent="0" algn="ctr" defTabSz="914400" rtl="0" eaLnBrk="1" fontAlgn="auto" latinLnBrk="0" hangingPunct="1">
              <a:lnSpc>
                <a:spcPts val="762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273384"/>
                </a:solidFill>
                <a:effectLst/>
                <a:uLnTx/>
                <a:uFillTx/>
                <a:latin typeface="Calibri" panose="020F0502020204030204" pitchFamily="34" charset="0"/>
                <a:ea typeface="Calibri" panose="020F0502020204030204" pitchFamily="34" charset="0"/>
                <a:cs typeface="Calibri" panose="020F0502020204030204" pitchFamily="34" charset="0"/>
              </a:rPr>
              <a:t>Session Two - </a:t>
            </a:r>
            <a:r>
              <a:rPr kumimoji="0" lang="en-AU" sz="6600" b="1" i="0" u="none" strike="noStrike" kern="1200" cap="none" spc="0" normalizeH="0" baseline="0" noProof="0" dirty="0">
                <a:ln>
                  <a:noFill/>
                </a:ln>
                <a:solidFill>
                  <a:srgbClr val="273384"/>
                </a:solidFill>
                <a:effectLst/>
                <a:uLnTx/>
                <a:uFillTx/>
                <a:latin typeface="Calibri" panose="020F0502020204030204" pitchFamily="34" charset="0"/>
                <a:ea typeface="Calibri" panose="020F0502020204030204" pitchFamily="34" charset="0"/>
                <a:cs typeface="Calibri" panose="020F0502020204030204" pitchFamily="34" charset="0"/>
              </a:rPr>
              <a:t>Honouring Jesus Christ – Our Creator and Lord</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ts val="7620"/>
              </a:lnSpc>
              <a:spcBef>
                <a:spcPct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ts val="762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Led by </a:t>
            </a:r>
            <a:r>
              <a:rPr kumimoji="0" lang="en-US" sz="6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TBA</a:t>
            </a:r>
          </a:p>
        </p:txBody>
      </p:sp>
      <p:sp>
        <p:nvSpPr>
          <p:cNvPr id="14" name="Freeform 5">
            <a:extLst>
              <a:ext uri="{FF2B5EF4-FFF2-40B4-BE49-F238E27FC236}">
                <a16:creationId xmlns:a16="http://schemas.microsoft.com/office/drawing/2014/main" id="{2CDF151A-64B3-CBE7-6629-A69B38B8F893}"/>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Slide Number Placeholder 2">
            <a:extLst>
              <a:ext uri="{FF2B5EF4-FFF2-40B4-BE49-F238E27FC236}">
                <a16:creationId xmlns:a16="http://schemas.microsoft.com/office/drawing/2014/main" id="{B821CD8E-3AF3-F1D2-2DFF-175A7DEE8400}"/>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4" name="Date Placeholder 3">
            <a:extLst>
              <a:ext uri="{FF2B5EF4-FFF2-40B4-BE49-F238E27FC236}">
                <a16:creationId xmlns:a16="http://schemas.microsoft.com/office/drawing/2014/main" id="{B76F1E77-0946-C548-090B-41DFD303D8D5}"/>
              </a:ext>
            </a:extLst>
          </p:cNvPr>
          <p:cNvSpPr>
            <a:spLocks noGrp="1"/>
          </p:cNvSpPr>
          <p:nvPr>
            <p:ph type="dt" sz="half" idx="10"/>
          </p:nvPr>
        </p:nvSpPr>
        <p:spPr/>
        <p:txBody>
          <a:bodyPr/>
          <a:lstStyle/>
          <a:p>
            <a:r>
              <a:rPr lang="en-US" dirty="0"/>
              <a:t>7/06/2025</a:t>
            </a:r>
          </a:p>
        </p:txBody>
      </p:sp>
      <p:sp>
        <p:nvSpPr>
          <p:cNvPr id="5" name="Footer Placeholder 4">
            <a:extLst>
              <a:ext uri="{FF2B5EF4-FFF2-40B4-BE49-F238E27FC236}">
                <a16:creationId xmlns:a16="http://schemas.microsoft.com/office/drawing/2014/main" id="{1ED4CD05-4E2E-78CA-2610-8AAF45A7FF12}"/>
              </a:ext>
            </a:extLst>
          </p:cNvPr>
          <p:cNvSpPr>
            <a:spLocks noGrp="1"/>
          </p:cNvSpPr>
          <p:nvPr>
            <p:ph type="ftr" sz="quarter" idx="11"/>
          </p:nvPr>
        </p:nvSpPr>
        <p:spPr/>
        <p:txBody>
          <a:bodyPr/>
          <a:lstStyle/>
          <a:p>
            <a:r>
              <a:rPr lang="en-US" dirty="0"/>
              <a:t>Version 1,0 FINAL</a:t>
            </a:r>
          </a:p>
        </p:txBody>
      </p:sp>
      <p:sp>
        <p:nvSpPr>
          <p:cNvPr id="11" name="TextBox 10">
            <a:extLst>
              <a:ext uri="{FF2B5EF4-FFF2-40B4-BE49-F238E27FC236}">
                <a16:creationId xmlns:a16="http://schemas.microsoft.com/office/drawing/2014/main" id="{4AC5484B-55D5-CA9E-88DC-261A7901C8A1}"/>
              </a:ext>
            </a:extLst>
          </p:cNvPr>
          <p:cNvSpPr txBox="1"/>
          <p:nvPr/>
        </p:nvSpPr>
        <p:spPr>
          <a:xfrm>
            <a:off x="4653643" y="1959430"/>
            <a:ext cx="9356271" cy="1066959"/>
          </a:xfrm>
          <a:prstGeom prst="rect">
            <a:avLst/>
          </a:prstGeom>
          <a:noFill/>
        </p:spPr>
        <p:txBody>
          <a:bodyPr wrap="square" rtlCol="0">
            <a:spAutoFit/>
          </a:bodyPr>
          <a:lstStyle/>
          <a:p>
            <a:pPr marL="0" marR="0" lvl="0" indent="0" algn="ctr" defTabSz="914400" rtl="0" eaLnBrk="1" fontAlgn="auto" latinLnBrk="0" hangingPunct="1">
              <a:lnSpc>
                <a:spcPts val="762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273384"/>
                </a:solidFill>
                <a:effectLst/>
                <a:uLnTx/>
                <a:uFillTx/>
                <a:latin typeface="Calibri" panose="020F0502020204030204" pitchFamily="34" charset="0"/>
                <a:ea typeface="Calibri" panose="020F0502020204030204" pitchFamily="34" charset="0"/>
                <a:cs typeface="Calibri" panose="020F0502020204030204" pitchFamily="34" charset="0"/>
              </a:rPr>
              <a:t>The Preeminence of Christ</a:t>
            </a:r>
          </a:p>
        </p:txBody>
      </p:sp>
    </p:spTree>
    <p:extLst>
      <p:ext uri="{BB962C8B-B14F-4D97-AF65-F5344CB8AC3E}">
        <p14:creationId xmlns:p14="http://schemas.microsoft.com/office/powerpoint/2010/main" val="323820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1DECA456-9E5D-E78C-15B8-536DBBA4F2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2AEB86-09AD-B2FF-C346-836033068BCB}"/>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A933B6E0-EC45-7A93-10B3-319F03700B60}"/>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11.00am to 11.10am </a:t>
            </a:r>
          </a:p>
        </p:txBody>
      </p:sp>
      <p:sp>
        <p:nvSpPr>
          <p:cNvPr id="10" name="TextBox 10">
            <a:extLst>
              <a:ext uri="{FF2B5EF4-FFF2-40B4-BE49-F238E27FC236}">
                <a16:creationId xmlns:a16="http://schemas.microsoft.com/office/drawing/2014/main" id="{CE255F6C-25BD-AD2C-B9E9-925C92E7E3B9}"/>
              </a:ext>
            </a:extLst>
          </p:cNvPr>
          <p:cNvSpPr txBox="1"/>
          <p:nvPr/>
        </p:nvSpPr>
        <p:spPr>
          <a:xfrm>
            <a:off x="440871" y="2484473"/>
            <a:ext cx="17536886" cy="6091411"/>
          </a:xfrm>
          <a:prstGeom prst="rect">
            <a:avLst/>
          </a:prstGeom>
        </p:spPr>
        <p:txBody>
          <a:bodyPr wrap="square" lIns="0" tIns="0" rIns="0" bIns="0" rtlCol="0" anchor="t">
            <a:spAutoFit/>
          </a:bodyPr>
          <a:lstStyle/>
          <a:p>
            <a:pPr algn="ctr">
              <a:lnSpc>
                <a:spcPts val="6719"/>
              </a:lnSpc>
            </a:pPr>
            <a:r>
              <a:rPr lang="en-US"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WORSHIP</a:t>
            </a:r>
          </a:p>
          <a:p>
            <a:pPr algn="ctr">
              <a:lnSpc>
                <a:spcPts val="5126"/>
              </a:lnSpc>
            </a:pPr>
            <a:r>
              <a:rPr lang="en-US" sz="4799" dirty="0">
                <a:solidFill>
                  <a:srgbClr val="273384"/>
                </a:solidFill>
                <a:latin typeface="Balgin condensed"/>
              </a:rPr>
              <a:t>Words of Songs</a:t>
            </a:r>
          </a:p>
          <a:p>
            <a:pPr algn="ctr">
              <a:lnSpc>
                <a:spcPts val="5126"/>
              </a:lnSpc>
            </a:pPr>
            <a:endParaRPr lang="en-US" sz="4799" dirty="0">
              <a:solidFill>
                <a:srgbClr val="273384"/>
              </a:solidFill>
              <a:latin typeface="Balgin condensed"/>
            </a:endParaRPr>
          </a:p>
          <a:p>
            <a:pPr>
              <a:lnSpc>
                <a:spcPts val="5126"/>
              </a:lnSpc>
            </a:pPr>
            <a:r>
              <a:rPr lang="en-US" sz="4799" dirty="0">
                <a:solidFill>
                  <a:srgbClr val="273384"/>
                </a:solidFill>
                <a:latin typeface="Balgin condensed"/>
              </a:rPr>
              <a:t>Suggested songs:</a:t>
            </a:r>
          </a:p>
          <a:p>
            <a:pPr marL="685800" indent="-685800">
              <a:lnSpc>
                <a:spcPts val="5126"/>
              </a:lnSpc>
              <a:buFont typeface="Arial" panose="020B0604020202020204" pitchFamily="34" charset="0"/>
              <a:buChar char="•"/>
            </a:pPr>
            <a:r>
              <a:rPr lang="en-AU" sz="4799" dirty="0">
                <a:solidFill>
                  <a:srgbClr val="273384"/>
                </a:solidFill>
                <a:latin typeface="Balgin condensed"/>
              </a:rPr>
              <a:t>How Majestic, </a:t>
            </a:r>
          </a:p>
          <a:p>
            <a:pPr marL="685800" indent="-685800">
              <a:lnSpc>
                <a:spcPts val="5126"/>
              </a:lnSpc>
              <a:buFont typeface="Arial" panose="020B0604020202020204" pitchFamily="34" charset="0"/>
              <a:buChar char="•"/>
            </a:pPr>
            <a:r>
              <a:rPr lang="en-AU" sz="4799" dirty="0">
                <a:solidFill>
                  <a:srgbClr val="273384"/>
                </a:solidFill>
                <a:latin typeface="Balgin condensed"/>
              </a:rPr>
              <a:t>Lord of Lords, </a:t>
            </a:r>
          </a:p>
          <a:p>
            <a:pPr marL="685800" indent="-685800">
              <a:lnSpc>
                <a:spcPts val="5126"/>
              </a:lnSpc>
              <a:buFont typeface="Arial" panose="020B0604020202020204" pitchFamily="34" charset="0"/>
              <a:buChar char="•"/>
            </a:pPr>
            <a:r>
              <a:rPr lang="en-AU" sz="4799" dirty="0">
                <a:solidFill>
                  <a:srgbClr val="273384"/>
                </a:solidFill>
                <a:latin typeface="Balgin condensed"/>
              </a:rPr>
              <a:t>Agnes Dei</a:t>
            </a:r>
            <a:endParaRPr lang="en-US" sz="4799" dirty="0">
              <a:solidFill>
                <a:srgbClr val="273384"/>
              </a:solidFill>
              <a:latin typeface="Balgin condensed"/>
            </a:endParaRPr>
          </a:p>
          <a:p>
            <a:pPr algn="ctr">
              <a:lnSpc>
                <a:spcPts val="5126"/>
              </a:lnSpc>
            </a:pPr>
            <a:endParaRPr lang="en-US" sz="4799" dirty="0">
              <a:solidFill>
                <a:srgbClr val="273384"/>
              </a:solidFill>
              <a:latin typeface="Balgin condensed"/>
            </a:endParaRPr>
          </a:p>
          <a:p>
            <a:pPr algn="ctr">
              <a:lnSpc>
                <a:spcPts val="5126"/>
              </a:lnSpc>
            </a:pP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B94A6EEA-2B3C-BF48-6009-3A2A1FEE838A}"/>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56E7D220-B5B6-ACFB-9038-B538748B20FC}"/>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7C42E1FC-9D7F-96BF-366D-D5AC5C8673E1}"/>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5" name="Date Placeholder 4">
            <a:extLst>
              <a:ext uri="{FF2B5EF4-FFF2-40B4-BE49-F238E27FC236}">
                <a16:creationId xmlns:a16="http://schemas.microsoft.com/office/drawing/2014/main" id="{D5F3C967-23CF-19DF-BC1F-22FD9E4EC138}"/>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54CC8C79-E642-75D0-5394-8F88980163C6}"/>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654951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DAACED6-2C45-DA2E-99BC-E2ECE8D201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92BDC6-20AA-CF69-7724-A069F3F748B7}"/>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91065908-0E26-2807-45A9-692D54746E71}"/>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11.10am to 11.30am </a:t>
            </a:r>
          </a:p>
        </p:txBody>
      </p:sp>
      <p:sp>
        <p:nvSpPr>
          <p:cNvPr id="10" name="TextBox 10">
            <a:extLst>
              <a:ext uri="{FF2B5EF4-FFF2-40B4-BE49-F238E27FC236}">
                <a16:creationId xmlns:a16="http://schemas.microsoft.com/office/drawing/2014/main" id="{BDAB1B4A-25EB-584D-ACE9-35CA88EE8D42}"/>
              </a:ext>
            </a:extLst>
          </p:cNvPr>
          <p:cNvSpPr txBox="1"/>
          <p:nvPr/>
        </p:nvSpPr>
        <p:spPr>
          <a:xfrm>
            <a:off x="440871" y="2484473"/>
            <a:ext cx="17536886" cy="7258397"/>
          </a:xfrm>
          <a:prstGeom prst="rect">
            <a:avLst/>
          </a:prstGeom>
        </p:spPr>
        <p:txBody>
          <a:bodyPr wrap="square" lIns="0" tIns="0" rIns="0" bIns="0" rtlCol="0" anchor="t">
            <a:spAutoFit/>
          </a:bodyPr>
          <a:lstStyle/>
          <a:p>
            <a:pPr algn="ctr">
              <a:lnSpc>
                <a:spcPts val="6719"/>
              </a:lnSpc>
            </a:pPr>
            <a:r>
              <a:rPr lang="en-US" sz="4799" b="1" dirty="0">
                <a:solidFill>
                  <a:srgbClr val="273384"/>
                </a:solidFill>
                <a:latin typeface="Calibri" panose="020F0502020204030204" pitchFamily="34" charset="0"/>
                <a:ea typeface="Calibri" panose="020F0502020204030204" pitchFamily="34" charset="0"/>
                <a:cs typeface="Calibri" panose="020F0502020204030204" pitchFamily="34" charset="0"/>
              </a:rPr>
              <a:t>Meditation and Listening Prayer</a:t>
            </a:r>
          </a:p>
          <a:p>
            <a:pPr>
              <a:lnSpc>
                <a:spcPts val="6719"/>
              </a:lnSpc>
              <a:spcAft>
                <a:spcPts val="600"/>
              </a:spcAft>
            </a:pPr>
            <a:r>
              <a:rPr lang="en-US" sz="4799" b="1" u="sng" dirty="0">
                <a:latin typeface="Balgin condensed"/>
              </a:rPr>
              <a:t>Colossians 1:16-17</a:t>
            </a:r>
          </a:p>
          <a:p>
            <a:pPr>
              <a:lnSpc>
                <a:spcPts val="5126"/>
              </a:lnSpc>
              <a:spcAft>
                <a:spcPts val="600"/>
              </a:spcAft>
            </a:pPr>
            <a:r>
              <a:rPr lang="en-AU" sz="4799" dirty="0">
                <a:latin typeface="Balgin condensed"/>
              </a:rPr>
              <a:t>16 For by him all things were created, in heaven and on earth, visible and invisible, whether thrones or dominions or rulers or authorities—all things were created through him and for him. 17 And he is before all things, and in him all things hold together.</a:t>
            </a:r>
          </a:p>
          <a:p>
            <a:pPr>
              <a:lnSpc>
                <a:spcPts val="5126"/>
              </a:lnSpc>
              <a:spcAft>
                <a:spcPts val="600"/>
              </a:spcAft>
            </a:pPr>
            <a:r>
              <a:rPr lang="en-AU" sz="4799" dirty="0">
                <a:latin typeface="Balgin condensed"/>
              </a:rPr>
              <a:t>The nations –our cities, regions and towns - our leaders – our churches, and each of us individually exist for Him. He gives everything its proper meaning and purpose. Without Him everything falls short of His intention and design.</a:t>
            </a:r>
          </a:p>
          <a:p>
            <a:pPr>
              <a:lnSpc>
                <a:spcPts val="5126"/>
              </a:lnSpc>
              <a:spcAft>
                <a:spcPts val="600"/>
              </a:spcAft>
            </a:pPr>
            <a:endParaRPr lang="en-AU" sz="4799" dirty="0">
              <a:latin typeface="Balgin condensed"/>
            </a:endParaRPr>
          </a:p>
          <a:p>
            <a:pPr>
              <a:lnSpc>
                <a:spcPts val="5126"/>
              </a:lnSpc>
              <a:spcAft>
                <a:spcPts val="600"/>
              </a:spcAft>
            </a:pPr>
            <a:r>
              <a:rPr lang="en-AU" sz="4799" b="1" dirty="0">
                <a:latin typeface="Balgin condensed"/>
              </a:rPr>
              <a:t>He has a purpose for each of us.</a:t>
            </a:r>
            <a:endParaRPr lang="en-US" sz="4799" b="1" dirty="0">
              <a:latin typeface="Balgin condensed"/>
            </a:endParaRPr>
          </a:p>
        </p:txBody>
      </p:sp>
      <p:sp>
        <p:nvSpPr>
          <p:cNvPr id="14" name="Freeform 5">
            <a:extLst>
              <a:ext uri="{FF2B5EF4-FFF2-40B4-BE49-F238E27FC236}">
                <a16:creationId xmlns:a16="http://schemas.microsoft.com/office/drawing/2014/main" id="{91FD17C9-83ED-5706-D87A-59A53E12EC00}"/>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93397B77-3D28-05B8-700B-F2601B403AC6}"/>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C06EF526-2362-E580-A443-434603EE82D4}"/>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
        <p:nvSpPr>
          <p:cNvPr id="5" name="Date Placeholder 4">
            <a:extLst>
              <a:ext uri="{FF2B5EF4-FFF2-40B4-BE49-F238E27FC236}">
                <a16:creationId xmlns:a16="http://schemas.microsoft.com/office/drawing/2014/main" id="{25DD2CF6-B9C2-DAF9-9325-A973042B85AC}"/>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F528D154-E50F-E4D3-6AC5-5C45BBFE3E31}"/>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475866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90DA3BAF-72E0-D9FF-359F-4588BCCC84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11536A-C636-A779-C9B4-1578896B309E}"/>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401E26FD-AF0E-1E80-28B4-171653DE7670}"/>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11.10am to 11.30am </a:t>
            </a:r>
          </a:p>
        </p:txBody>
      </p:sp>
      <p:sp>
        <p:nvSpPr>
          <p:cNvPr id="10" name="TextBox 10">
            <a:extLst>
              <a:ext uri="{FF2B5EF4-FFF2-40B4-BE49-F238E27FC236}">
                <a16:creationId xmlns:a16="http://schemas.microsoft.com/office/drawing/2014/main" id="{CB09FCAD-2B2D-044F-6984-B5EEB36A388D}"/>
              </a:ext>
            </a:extLst>
          </p:cNvPr>
          <p:cNvSpPr txBox="1"/>
          <p:nvPr/>
        </p:nvSpPr>
        <p:spPr>
          <a:xfrm>
            <a:off x="440871" y="2484473"/>
            <a:ext cx="17536886" cy="5591274"/>
          </a:xfrm>
          <a:prstGeom prst="rect">
            <a:avLst/>
          </a:prstGeom>
        </p:spPr>
        <p:txBody>
          <a:bodyPr wrap="square" lIns="0" tIns="0" rIns="0" bIns="0" rtlCol="0" anchor="t">
            <a:spAutoFit/>
          </a:bodyPr>
          <a:lstStyle/>
          <a:p>
            <a:pPr algn="ctr">
              <a:lnSpc>
                <a:spcPts val="6719"/>
              </a:lnSpc>
            </a:pPr>
            <a:r>
              <a:rPr lang="en-US" sz="4799" b="1" dirty="0">
                <a:solidFill>
                  <a:srgbClr val="273384"/>
                </a:solidFill>
                <a:latin typeface="Calibri" panose="020F0502020204030204" pitchFamily="34" charset="0"/>
                <a:ea typeface="Calibri" panose="020F0502020204030204" pitchFamily="34" charset="0"/>
                <a:cs typeface="Calibri" panose="020F0502020204030204" pitchFamily="34" charset="0"/>
              </a:rPr>
              <a:t>Meditation and Listening Prayer</a:t>
            </a:r>
          </a:p>
          <a:p>
            <a:pPr>
              <a:lnSpc>
                <a:spcPts val="5126"/>
              </a:lnSpc>
            </a:pPr>
            <a:r>
              <a:rPr lang="en-AU" sz="4799" dirty="0">
                <a:latin typeface="Balgin condensed"/>
              </a:rPr>
              <a:t>Consider this text from Colossians and listen for what the Father has to say to you as you focus on each of the dot points below:</a:t>
            </a:r>
          </a:p>
          <a:p>
            <a:pPr>
              <a:lnSpc>
                <a:spcPts val="5126"/>
              </a:lnSpc>
            </a:pPr>
            <a:endParaRPr lang="en-AU" sz="4799" dirty="0">
              <a:latin typeface="Balgin condensed"/>
            </a:endParaRPr>
          </a:p>
          <a:p>
            <a:pPr marL="685800" indent="-685800">
              <a:lnSpc>
                <a:spcPts val="5126"/>
              </a:lnSpc>
              <a:spcAft>
                <a:spcPts val="600"/>
              </a:spcAft>
              <a:buFont typeface="Arial" panose="020B0604020202020204" pitchFamily="34" charset="0"/>
              <a:buChar char="•"/>
            </a:pPr>
            <a:r>
              <a:rPr lang="en-AU" sz="4799" dirty="0">
                <a:latin typeface="Balgin condensed"/>
              </a:rPr>
              <a:t>For yourself. This may include fresh revelation, a challenge to repentance or a greater realization of His grace and comfort.</a:t>
            </a:r>
          </a:p>
          <a:p>
            <a:pPr marL="685800" indent="-685800">
              <a:lnSpc>
                <a:spcPts val="5126"/>
              </a:lnSpc>
              <a:spcAft>
                <a:spcPts val="600"/>
              </a:spcAft>
              <a:buFont typeface="Arial" panose="020B0604020202020204" pitchFamily="34" charset="0"/>
              <a:buChar char="•"/>
            </a:pPr>
            <a:r>
              <a:rPr lang="en-AU" sz="4799" dirty="0">
                <a:latin typeface="Balgin condensed"/>
              </a:rPr>
              <a:t>For your city, town or region,</a:t>
            </a:r>
          </a:p>
          <a:p>
            <a:pPr marL="685800" indent="-685800">
              <a:lnSpc>
                <a:spcPts val="5126"/>
              </a:lnSpc>
              <a:spcAft>
                <a:spcPts val="600"/>
              </a:spcAft>
              <a:buFont typeface="Arial" panose="020B0604020202020204" pitchFamily="34" charset="0"/>
              <a:buChar char="•"/>
            </a:pPr>
            <a:r>
              <a:rPr lang="en-AU" sz="4799" dirty="0">
                <a:latin typeface="Balgin condensed"/>
              </a:rPr>
              <a:t>For Australia.</a:t>
            </a:r>
            <a:endParaRPr lang="en-US" sz="4799" dirty="0">
              <a:latin typeface="Balgin condensed"/>
            </a:endParaRPr>
          </a:p>
        </p:txBody>
      </p:sp>
      <p:sp>
        <p:nvSpPr>
          <p:cNvPr id="14" name="Freeform 5">
            <a:extLst>
              <a:ext uri="{FF2B5EF4-FFF2-40B4-BE49-F238E27FC236}">
                <a16:creationId xmlns:a16="http://schemas.microsoft.com/office/drawing/2014/main" id="{0C0F3A63-D0A2-2C74-BAD1-5335B923663E}"/>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BF25F0E8-C3B1-896B-0C02-E94B43A96912}"/>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C55D3317-0633-AEBD-34FF-31059D52F72D}"/>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
        <p:nvSpPr>
          <p:cNvPr id="5" name="Date Placeholder 4">
            <a:extLst>
              <a:ext uri="{FF2B5EF4-FFF2-40B4-BE49-F238E27FC236}">
                <a16:creationId xmlns:a16="http://schemas.microsoft.com/office/drawing/2014/main" id="{1C5C29F7-08C7-135A-5399-DE2215A79478}"/>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9C54BE9A-88E8-6D50-396B-B5D4653296F6}"/>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713133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9D2CB9B-6298-3D61-D94C-C7FE0FF1D0B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4D4691-3AA6-DB9B-3C95-730FD39E44F4}"/>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D22D6A54-6CC6-A267-6708-0ACC9F9544AD}"/>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11.30am to 11.50am </a:t>
            </a:r>
          </a:p>
        </p:txBody>
      </p:sp>
      <p:sp>
        <p:nvSpPr>
          <p:cNvPr id="10" name="TextBox 10">
            <a:extLst>
              <a:ext uri="{FF2B5EF4-FFF2-40B4-BE49-F238E27FC236}">
                <a16:creationId xmlns:a16="http://schemas.microsoft.com/office/drawing/2014/main" id="{13156A1C-B025-296D-9A11-9A9AD6669540}"/>
              </a:ext>
            </a:extLst>
          </p:cNvPr>
          <p:cNvSpPr txBox="1"/>
          <p:nvPr/>
        </p:nvSpPr>
        <p:spPr>
          <a:xfrm>
            <a:off x="440871" y="2484473"/>
            <a:ext cx="17536886" cy="4081245"/>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Small Group Sharing and Prayer/Open Mike</a:t>
            </a:r>
          </a:p>
          <a:p>
            <a:pPr algn="ctr">
              <a:lnSpc>
                <a:spcPts val="6719"/>
              </a:lnSpc>
            </a:pPr>
            <a:endParaRPr lang="en-AU" sz="4799" dirty="0">
              <a:solidFill>
                <a:srgbClr val="273384"/>
              </a:solidFill>
              <a:latin typeface="Balgin condensed"/>
            </a:endParaRPr>
          </a:p>
          <a:p>
            <a:pPr algn="ctr">
              <a:lnSpc>
                <a:spcPts val="6719"/>
              </a:lnSpc>
            </a:pPr>
            <a:endParaRPr lang="en-AU" sz="4799" dirty="0">
              <a:solidFill>
                <a:srgbClr val="273384"/>
              </a:solidFill>
              <a:latin typeface="Balgin condensed"/>
            </a:endParaRPr>
          </a:p>
          <a:p>
            <a:pPr>
              <a:lnSpc>
                <a:spcPts val="6719"/>
              </a:lnSpc>
            </a:pPr>
            <a:r>
              <a:rPr lang="en-AU" sz="4799" dirty="0">
                <a:solidFill>
                  <a:srgbClr val="273384"/>
                </a:solidFill>
                <a:latin typeface="Balgin condensed"/>
              </a:rPr>
              <a:t>Break up into small groups, share and then pray through what has been revealed in the meditation &amp; listening above.</a:t>
            </a: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030A504B-8D4A-BF0C-7417-A41B7FE8EE44}"/>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96EEDF89-00A3-2CD0-5E1A-C035576CF719}"/>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28921F53-D9A5-8241-2A89-6DBA571FAB47}"/>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5" name="Date Placeholder 4">
            <a:extLst>
              <a:ext uri="{FF2B5EF4-FFF2-40B4-BE49-F238E27FC236}">
                <a16:creationId xmlns:a16="http://schemas.microsoft.com/office/drawing/2014/main" id="{CB7EB6F4-0A69-D027-C403-467CD102D118}"/>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2CB06DF3-490C-AF10-74B7-195747991BF6}"/>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125864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20AFB774-F45C-BF72-DE5B-24DB172AFB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6A143A-7C84-7B80-74F7-553C2DF04C48}"/>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88C3C8A9-7F96-2F6E-D286-0C9FAEFD6F97}"/>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11.50am to 12.00pm </a:t>
            </a:r>
          </a:p>
        </p:txBody>
      </p:sp>
      <p:sp>
        <p:nvSpPr>
          <p:cNvPr id="10" name="TextBox 10">
            <a:extLst>
              <a:ext uri="{FF2B5EF4-FFF2-40B4-BE49-F238E27FC236}">
                <a16:creationId xmlns:a16="http://schemas.microsoft.com/office/drawing/2014/main" id="{88AB1C3A-25E8-4386-0311-73CD9BB9BFCA}"/>
              </a:ext>
            </a:extLst>
          </p:cNvPr>
          <p:cNvSpPr txBox="1"/>
          <p:nvPr/>
        </p:nvSpPr>
        <p:spPr>
          <a:xfrm>
            <a:off x="440871" y="2484473"/>
            <a:ext cx="17536886" cy="5799665"/>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Worship</a:t>
            </a:r>
          </a:p>
          <a:p>
            <a:pPr algn="ctr">
              <a:lnSpc>
                <a:spcPts val="6719"/>
              </a:lnSpc>
            </a:pPr>
            <a:endParaRPr lang="en-AU" sz="4799" dirty="0">
              <a:solidFill>
                <a:srgbClr val="273384"/>
              </a:solidFill>
              <a:latin typeface="Balgin condensed"/>
            </a:endParaRPr>
          </a:p>
          <a:p>
            <a:pPr algn="ctr">
              <a:lnSpc>
                <a:spcPts val="6719"/>
              </a:lnSpc>
            </a:pPr>
            <a:endParaRPr lang="en-AU" sz="4799" dirty="0">
              <a:solidFill>
                <a:srgbClr val="273384"/>
              </a:solidFill>
              <a:latin typeface="Balgin condensed"/>
            </a:endParaRPr>
          </a:p>
          <a:p>
            <a:pPr>
              <a:lnSpc>
                <a:spcPts val="6719"/>
              </a:lnSpc>
            </a:pPr>
            <a:r>
              <a:rPr lang="en-AU" sz="4799" dirty="0">
                <a:solidFill>
                  <a:srgbClr val="273384"/>
                </a:solidFill>
                <a:latin typeface="Balgin condensed"/>
              </a:rPr>
              <a:t>Suggested songs:</a:t>
            </a:r>
          </a:p>
          <a:p>
            <a:pPr marL="685800" indent="-685800">
              <a:lnSpc>
                <a:spcPts val="6719"/>
              </a:lnSpc>
              <a:buFont typeface="Arial" panose="020B0604020202020204" pitchFamily="34" charset="0"/>
              <a:buChar char="•"/>
            </a:pPr>
            <a:r>
              <a:rPr lang="en-AU" sz="4799" dirty="0">
                <a:solidFill>
                  <a:srgbClr val="273384"/>
                </a:solidFill>
                <a:latin typeface="Balgin condensed"/>
              </a:rPr>
              <a:t>He is Lord, </a:t>
            </a:r>
          </a:p>
          <a:p>
            <a:pPr marL="685800" indent="-685800">
              <a:lnSpc>
                <a:spcPts val="6719"/>
              </a:lnSpc>
              <a:buFont typeface="Arial" panose="020B0604020202020204" pitchFamily="34" charset="0"/>
              <a:buChar char="•"/>
            </a:pPr>
            <a:r>
              <a:rPr lang="en-AU" sz="4799" dirty="0">
                <a:solidFill>
                  <a:srgbClr val="273384"/>
                </a:solidFill>
                <a:latin typeface="Balgin condensed"/>
              </a:rPr>
              <a:t>Crown Him with many Crowns, </a:t>
            </a:r>
          </a:p>
          <a:p>
            <a:pPr marL="685800" indent="-685800">
              <a:lnSpc>
                <a:spcPts val="6719"/>
              </a:lnSpc>
              <a:buFont typeface="Arial" panose="020B0604020202020204" pitchFamily="34" charset="0"/>
              <a:buChar char="•"/>
            </a:pPr>
            <a:r>
              <a:rPr lang="en-AU" sz="4799" dirty="0">
                <a:solidFill>
                  <a:srgbClr val="273384"/>
                </a:solidFill>
                <a:latin typeface="Balgin condensed"/>
              </a:rPr>
              <a:t>I exalt Thee</a:t>
            </a: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05F0BAC9-A70B-8A35-2048-AAF12E8F1405}"/>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80308A14-761B-6B3F-6B7A-1BAA91809518}"/>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692ACFCB-CD37-6466-76CA-082C96BEAC62}"/>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
        <p:nvSpPr>
          <p:cNvPr id="5" name="Date Placeholder 4">
            <a:extLst>
              <a:ext uri="{FF2B5EF4-FFF2-40B4-BE49-F238E27FC236}">
                <a16:creationId xmlns:a16="http://schemas.microsoft.com/office/drawing/2014/main" id="{DFB07158-DC53-A3FC-4DF7-A311A5E3072A}"/>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011A0243-0CB2-9394-2C25-61FFFE96885E}"/>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67547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EC53605-2184-91E9-FB9C-6DD4D1FE0B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17C313-1967-52CC-DAD4-9420C100CA88}"/>
              </a:ext>
            </a:extLst>
          </p:cNvPr>
          <p:cNvSpPr/>
          <p:nvPr/>
        </p:nvSpPr>
        <p:spPr>
          <a:xfrm rot="10800000">
            <a:off x="0" y="-1"/>
            <a:ext cx="18288000" cy="3229898"/>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DC9565BC-A8C8-049B-F791-D4E12054FAD4}"/>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12.00pm to 1.00pm </a:t>
            </a:r>
          </a:p>
        </p:txBody>
      </p:sp>
      <p:sp>
        <p:nvSpPr>
          <p:cNvPr id="9" name="TextBox 9">
            <a:extLst>
              <a:ext uri="{FF2B5EF4-FFF2-40B4-BE49-F238E27FC236}">
                <a16:creationId xmlns:a16="http://schemas.microsoft.com/office/drawing/2014/main" id="{0D3904C6-4380-AA8A-1A0B-C734A067346D}"/>
              </a:ext>
            </a:extLst>
          </p:cNvPr>
          <p:cNvSpPr txBox="1"/>
          <p:nvPr/>
        </p:nvSpPr>
        <p:spPr>
          <a:xfrm>
            <a:off x="1976283" y="1965815"/>
            <a:ext cx="13878233" cy="2923877"/>
          </a:xfrm>
          <a:prstGeom prst="rect">
            <a:avLst/>
          </a:prstGeom>
        </p:spPr>
        <p:txBody>
          <a:bodyPr wrap="square" lIns="0" tIns="0" rIns="0" bIns="0" rtlCol="0" anchor="t">
            <a:spAutoFit/>
          </a:bodyPr>
          <a:lstStyle/>
          <a:p>
            <a:pPr algn="ctr">
              <a:lnSpc>
                <a:spcPts val="7620"/>
              </a:lnSpc>
              <a:spcBef>
                <a:spcPct val="0"/>
              </a:spcBef>
            </a:pPr>
            <a:r>
              <a:rPr lang="en-US" sz="6600"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Two - </a:t>
            </a:r>
            <a:r>
              <a:rPr lang="en-AU" sz="6600" b="1" dirty="0">
                <a:solidFill>
                  <a:srgbClr val="273384"/>
                </a:solidFill>
                <a:latin typeface="Calibri" panose="020F0502020204030204" pitchFamily="34" charset="0"/>
                <a:ea typeface="Calibri" panose="020F0502020204030204" pitchFamily="34" charset="0"/>
                <a:cs typeface="Calibri" panose="020F0502020204030204" pitchFamily="34" charset="0"/>
              </a:rPr>
              <a:t>Repentance and Renewal</a:t>
            </a: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r>
              <a:rPr lang="en-US" sz="6600" dirty="0">
                <a:latin typeface="Calibri" panose="020F0502020204030204" pitchFamily="34" charset="0"/>
                <a:ea typeface="Calibri" panose="020F0502020204030204" pitchFamily="34" charset="0"/>
                <a:cs typeface="Calibri" panose="020F0502020204030204" pitchFamily="34" charset="0"/>
              </a:rPr>
              <a:t>Led by </a:t>
            </a:r>
            <a:r>
              <a:rPr lang="en-US" sz="6600" dirty="0">
                <a:solidFill>
                  <a:srgbClr val="FF0000"/>
                </a:solidFill>
                <a:latin typeface="Calibri" panose="020F0502020204030204" pitchFamily="34" charset="0"/>
                <a:ea typeface="Calibri" panose="020F0502020204030204" pitchFamily="34" charset="0"/>
                <a:cs typeface="Calibri" panose="020F0502020204030204" pitchFamily="34" charset="0"/>
              </a:rPr>
              <a:t>TBA</a:t>
            </a:r>
          </a:p>
        </p:txBody>
      </p:sp>
      <p:sp>
        <p:nvSpPr>
          <p:cNvPr id="14" name="Freeform 5">
            <a:extLst>
              <a:ext uri="{FF2B5EF4-FFF2-40B4-BE49-F238E27FC236}">
                <a16:creationId xmlns:a16="http://schemas.microsoft.com/office/drawing/2014/main" id="{21CF83A4-5D26-74D8-FDBA-5C8A943E3BC2}"/>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Slide Number Placeholder 2">
            <a:extLst>
              <a:ext uri="{FF2B5EF4-FFF2-40B4-BE49-F238E27FC236}">
                <a16:creationId xmlns:a16="http://schemas.microsoft.com/office/drawing/2014/main" id="{61B43501-55FD-42E4-7DAA-56565C7C9B69}"/>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
        <p:nvSpPr>
          <p:cNvPr id="4" name="Date Placeholder 3">
            <a:extLst>
              <a:ext uri="{FF2B5EF4-FFF2-40B4-BE49-F238E27FC236}">
                <a16:creationId xmlns:a16="http://schemas.microsoft.com/office/drawing/2014/main" id="{FDE99449-3F40-4B81-4B67-F45FFEDFAC05}"/>
              </a:ext>
            </a:extLst>
          </p:cNvPr>
          <p:cNvSpPr>
            <a:spLocks noGrp="1"/>
          </p:cNvSpPr>
          <p:nvPr>
            <p:ph type="dt" sz="half" idx="10"/>
          </p:nvPr>
        </p:nvSpPr>
        <p:spPr/>
        <p:txBody>
          <a:bodyPr/>
          <a:lstStyle/>
          <a:p>
            <a:r>
              <a:rPr lang="en-US" dirty="0"/>
              <a:t>7/06/2025</a:t>
            </a:r>
          </a:p>
        </p:txBody>
      </p:sp>
      <p:sp>
        <p:nvSpPr>
          <p:cNvPr id="5" name="Footer Placeholder 4">
            <a:extLst>
              <a:ext uri="{FF2B5EF4-FFF2-40B4-BE49-F238E27FC236}">
                <a16:creationId xmlns:a16="http://schemas.microsoft.com/office/drawing/2014/main" id="{951484E6-D8B8-E26A-80CC-00A7D4B368DC}"/>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234632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3BDE6268-23E8-0732-CB06-4A8A469744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25E25-638E-0EAB-CB64-31FD879E2482}"/>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F3881586-2A75-1CCA-A4E9-E2620317C11C}"/>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12.00pm to 12.30pm </a:t>
            </a:r>
          </a:p>
        </p:txBody>
      </p:sp>
      <p:sp>
        <p:nvSpPr>
          <p:cNvPr id="10" name="TextBox 10">
            <a:extLst>
              <a:ext uri="{FF2B5EF4-FFF2-40B4-BE49-F238E27FC236}">
                <a16:creationId xmlns:a16="http://schemas.microsoft.com/office/drawing/2014/main" id="{13C2EDDB-BA84-45FE-0546-5464798479F6}"/>
              </a:ext>
            </a:extLst>
          </p:cNvPr>
          <p:cNvSpPr txBox="1"/>
          <p:nvPr/>
        </p:nvSpPr>
        <p:spPr>
          <a:xfrm>
            <a:off x="440871" y="2484473"/>
            <a:ext cx="11642272" cy="7604646"/>
          </a:xfrm>
          <a:prstGeom prst="rect">
            <a:avLst/>
          </a:prstGeom>
        </p:spPr>
        <p:txBody>
          <a:bodyPr wrap="square" lIns="0" tIns="0" rIns="0" bIns="0" rtlCol="0" anchor="t">
            <a:spAutoFit/>
          </a:bodyPr>
          <a:lstStyle/>
          <a:p>
            <a:pPr algn="ctr">
              <a:lnSpc>
                <a:spcPts val="6719"/>
              </a:lnSpc>
            </a:pPr>
            <a:r>
              <a:rPr lang="en-US" sz="4799" b="1" dirty="0">
                <a:solidFill>
                  <a:srgbClr val="273384"/>
                </a:solidFill>
                <a:latin typeface="Calibri" panose="020F0502020204030204" pitchFamily="34" charset="0"/>
                <a:ea typeface="Calibri" panose="020F0502020204030204" pitchFamily="34" charset="0"/>
                <a:cs typeface="Calibri" panose="020F0502020204030204" pitchFamily="34" charset="0"/>
              </a:rPr>
              <a:t>Listening Prayer</a:t>
            </a:r>
          </a:p>
          <a:p>
            <a:pPr>
              <a:lnSpc>
                <a:spcPts val="6719"/>
              </a:lnSpc>
            </a:pPr>
            <a:r>
              <a:rPr lang="en-AU" sz="4799" dirty="0">
                <a:latin typeface="Balgin condensed"/>
              </a:rPr>
              <a:t>Colossians 1:18 </a:t>
            </a:r>
            <a:r>
              <a:rPr lang="en-AU" sz="4799" i="1" dirty="0">
                <a:latin typeface="Balgin condensed"/>
              </a:rPr>
              <a:t>And he is the head of the body, the church</a:t>
            </a:r>
            <a:r>
              <a:rPr lang="en-AU" sz="4799" dirty="0">
                <a:latin typeface="Balgin condensed"/>
              </a:rPr>
              <a:t>.</a:t>
            </a:r>
            <a:endParaRPr lang="en-US" sz="4799" dirty="0">
              <a:latin typeface="Balgin condensed"/>
            </a:endParaRPr>
          </a:p>
          <a:p>
            <a:pPr>
              <a:lnSpc>
                <a:spcPts val="5126"/>
              </a:lnSpc>
            </a:pPr>
            <a:r>
              <a:rPr lang="en-AU" sz="4799" dirty="0">
                <a:latin typeface="Balgin condensed"/>
              </a:rPr>
              <a:t>As we focus on this word from Colossians</a:t>
            </a:r>
          </a:p>
          <a:p>
            <a:pPr>
              <a:lnSpc>
                <a:spcPts val="5126"/>
              </a:lnSpc>
            </a:pPr>
            <a:r>
              <a:rPr lang="en-AU" sz="4799" dirty="0">
                <a:latin typeface="Balgin condensed"/>
              </a:rPr>
              <a:t>• Remember He is in our midst, and He is Lord of the Church.</a:t>
            </a:r>
          </a:p>
          <a:p>
            <a:pPr>
              <a:lnSpc>
                <a:spcPts val="5126"/>
              </a:lnSpc>
            </a:pPr>
            <a:r>
              <a:rPr lang="en-AU" sz="4799" dirty="0">
                <a:latin typeface="Balgin condensed"/>
              </a:rPr>
              <a:t>• He calls us to be quiet and attentive to His presence.</a:t>
            </a:r>
          </a:p>
          <a:p>
            <a:pPr>
              <a:lnSpc>
                <a:spcPts val="5126"/>
              </a:lnSpc>
            </a:pPr>
            <a:endParaRPr lang="en-AU" sz="4799" dirty="0">
              <a:latin typeface="Balgin condensed"/>
            </a:endParaRPr>
          </a:p>
          <a:p>
            <a:pPr>
              <a:lnSpc>
                <a:spcPts val="5126"/>
              </a:lnSpc>
            </a:pPr>
            <a:r>
              <a:rPr lang="en-AU" sz="4799" dirty="0">
                <a:latin typeface="Balgin condensed"/>
              </a:rPr>
              <a:t>What has He to say to us about the church?</a:t>
            </a:r>
          </a:p>
          <a:p>
            <a:pPr>
              <a:lnSpc>
                <a:spcPts val="5126"/>
              </a:lnSpc>
            </a:pPr>
            <a:r>
              <a:rPr lang="en-AU" sz="4799" dirty="0">
                <a:latin typeface="Balgin condensed"/>
              </a:rPr>
              <a:t>• What does He commend?</a:t>
            </a:r>
          </a:p>
          <a:p>
            <a:pPr>
              <a:lnSpc>
                <a:spcPts val="5126"/>
              </a:lnSpc>
            </a:pPr>
            <a:r>
              <a:rPr lang="en-AU" sz="4799" dirty="0">
                <a:latin typeface="Balgin condensed"/>
              </a:rPr>
              <a:t>• What does He have against us?</a:t>
            </a:r>
          </a:p>
          <a:p>
            <a:pPr>
              <a:lnSpc>
                <a:spcPts val="5126"/>
              </a:lnSpc>
            </a:pPr>
            <a:r>
              <a:rPr lang="en-AU" sz="4799" dirty="0">
                <a:latin typeface="Balgin condensed"/>
              </a:rPr>
              <a:t>• In what areas does He challenge us to repentance?</a:t>
            </a:r>
          </a:p>
          <a:p>
            <a:pPr algn="ctr">
              <a:lnSpc>
                <a:spcPts val="5126"/>
              </a:lnSpc>
            </a:pP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45A372E6-B0A7-68B5-5E1C-9684B5C98C8B}"/>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391BE201-BDEC-2227-35DD-2E3354574CD4}"/>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8CAB1960-6CDB-5B74-C6A6-FBE020DE1A7B}"/>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
        <p:nvSpPr>
          <p:cNvPr id="5" name="Date Placeholder 4">
            <a:extLst>
              <a:ext uri="{FF2B5EF4-FFF2-40B4-BE49-F238E27FC236}">
                <a16:creationId xmlns:a16="http://schemas.microsoft.com/office/drawing/2014/main" id="{A6DA212A-3CF7-3AA2-C9E6-84BF8A84AC27}"/>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206D7D2B-25D9-B6C5-C8D3-784E2CDA3F18}"/>
              </a:ext>
            </a:extLst>
          </p:cNvPr>
          <p:cNvSpPr>
            <a:spLocks noGrp="1"/>
          </p:cNvSpPr>
          <p:nvPr>
            <p:ph type="ftr" sz="quarter" idx="11"/>
          </p:nvPr>
        </p:nvSpPr>
        <p:spPr/>
        <p:txBody>
          <a:bodyPr/>
          <a:lstStyle/>
          <a:p>
            <a:r>
              <a:rPr lang="en-US" dirty="0"/>
              <a:t>Version 1,0 FINAL</a:t>
            </a:r>
          </a:p>
        </p:txBody>
      </p:sp>
      <p:sp>
        <p:nvSpPr>
          <p:cNvPr id="8" name="TextBox 7">
            <a:extLst>
              <a:ext uri="{FF2B5EF4-FFF2-40B4-BE49-F238E27FC236}">
                <a16:creationId xmlns:a16="http://schemas.microsoft.com/office/drawing/2014/main" id="{288AB7C9-6E18-6D4E-4E3D-98FF3DBF905C}"/>
              </a:ext>
            </a:extLst>
          </p:cNvPr>
          <p:cNvSpPr txBox="1"/>
          <p:nvPr/>
        </p:nvSpPr>
        <p:spPr>
          <a:xfrm>
            <a:off x="12713524" y="5219107"/>
            <a:ext cx="5019305" cy="4670509"/>
          </a:xfrm>
          <a:prstGeom prst="rect">
            <a:avLst/>
          </a:prstGeom>
          <a:noFill/>
        </p:spPr>
        <p:txBody>
          <a:bodyPr wrap="square" rtlCol="0">
            <a:spAutoFit/>
          </a:bodyPr>
          <a:lstStyle/>
          <a:p>
            <a:pPr marL="0" marR="0" lvl="0" indent="0" algn="l" defTabSz="914400" rtl="0" eaLnBrk="1" fontAlgn="auto" latinLnBrk="0" hangingPunct="1">
              <a:lnSpc>
                <a:spcPts val="5126"/>
              </a:lnSpc>
              <a:spcBef>
                <a:spcPts val="0"/>
              </a:spcBef>
              <a:spcAft>
                <a:spcPts val="0"/>
              </a:spcAft>
              <a:buClrTx/>
              <a:buSzTx/>
              <a:buFontTx/>
              <a:buNone/>
              <a:tabLst/>
              <a:defRPr/>
            </a:pPr>
            <a:r>
              <a:rPr kumimoji="0" lang="en-AU" sz="4799" b="0" i="0" u="none" strike="noStrike" kern="1200" cap="none" spc="0" normalizeH="0" baseline="0" noProof="0" dirty="0">
                <a:ln>
                  <a:noFill/>
                </a:ln>
                <a:effectLst/>
                <a:uLnTx/>
                <a:uFillTx/>
                <a:latin typeface="Balgin condensed"/>
                <a:ea typeface="+mn-ea"/>
                <a:cs typeface="+mn-cs"/>
              </a:rPr>
              <a:t>Consider each of these questions in the contexts below:</a:t>
            </a:r>
          </a:p>
          <a:p>
            <a:pPr marL="0" marR="0" lvl="0" indent="0" algn="l" defTabSz="914400" rtl="0" eaLnBrk="1" fontAlgn="auto" latinLnBrk="0" hangingPunct="1">
              <a:lnSpc>
                <a:spcPts val="5126"/>
              </a:lnSpc>
              <a:spcBef>
                <a:spcPts val="0"/>
              </a:spcBef>
              <a:spcAft>
                <a:spcPts val="0"/>
              </a:spcAft>
              <a:buClrTx/>
              <a:buSzTx/>
              <a:buFontTx/>
              <a:buNone/>
              <a:tabLst/>
              <a:defRPr/>
            </a:pPr>
            <a:r>
              <a:rPr kumimoji="0" lang="en-AU" sz="4799" b="0" i="0" u="none" strike="noStrike" kern="1200" cap="none" spc="0" normalizeH="0" baseline="0" noProof="0" dirty="0">
                <a:ln>
                  <a:noFill/>
                </a:ln>
                <a:effectLst/>
                <a:uLnTx/>
                <a:uFillTx/>
                <a:latin typeface="Balgin condensed"/>
                <a:ea typeface="+mn-ea"/>
                <a:cs typeface="+mn-cs"/>
              </a:rPr>
              <a:t>• your congregation.</a:t>
            </a:r>
          </a:p>
          <a:p>
            <a:pPr marL="0" marR="0" lvl="0" indent="0" algn="l" defTabSz="914400" rtl="0" eaLnBrk="1" fontAlgn="auto" latinLnBrk="0" hangingPunct="1">
              <a:lnSpc>
                <a:spcPts val="5126"/>
              </a:lnSpc>
              <a:spcBef>
                <a:spcPts val="0"/>
              </a:spcBef>
              <a:spcAft>
                <a:spcPts val="0"/>
              </a:spcAft>
              <a:buClrTx/>
              <a:buSzTx/>
              <a:buFontTx/>
              <a:buNone/>
              <a:tabLst/>
              <a:defRPr/>
            </a:pPr>
            <a:r>
              <a:rPr kumimoji="0" lang="en-AU" sz="4799" b="0" i="0" u="none" strike="noStrike" kern="1200" cap="none" spc="0" normalizeH="0" baseline="0" noProof="0" dirty="0">
                <a:ln>
                  <a:noFill/>
                </a:ln>
                <a:effectLst/>
                <a:uLnTx/>
                <a:uFillTx/>
                <a:latin typeface="Balgin condensed"/>
                <a:ea typeface="+mn-ea"/>
                <a:cs typeface="+mn-cs"/>
              </a:rPr>
              <a:t>• in your city, town or region.</a:t>
            </a:r>
          </a:p>
          <a:p>
            <a:pPr marL="0" marR="0" lvl="0" indent="0" algn="l" defTabSz="914400" rtl="0" eaLnBrk="1" fontAlgn="auto" latinLnBrk="0" hangingPunct="1">
              <a:lnSpc>
                <a:spcPts val="5126"/>
              </a:lnSpc>
              <a:spcBef>
                <a:spcPts val="0"/>
              </a:spcBef>
              <a:spcAft>
                <a:spcPts val="0"/>
              </a:spcAft>
              <a:buClrTx/>
              <a:buSzTx/>
              <a:buFontTx/>
              <a:buNone/>
              <a:tabLst/>
              <a:defRPr/>
            </a:pPr>
            <a:r>
              <a:rPr kumimoji="0" lang="en-AU" sz="4799" b="0" i="0" u="none" strike="noStrike" kern="1200" cap="none" spc="0" normalizeH="0" baseline="0" noProof="0" dirty="0">
                <a:ln>
                  <a:noFill/>
                </a:ln>
                <a:effectLst/>
                <a:uLnTx/>
                <a:uFillTx/>
                <a:latin typeface="Balgin condensed"/>
                <a:ea typeface="+mn-ea"/>
                <a:cs typeface="+mn-cs"/>
              </a:rPr>
              <a:t>• In Australia.</a:t>
            </a:r>
            <a:endParaRPr kumimoji="0" lang="en-US" sz="4799" b="0" i="0" u="none" strike="noStrike" kern="1200" cap="none" spc="0" normalizeH="0" baseline="0" noProof="0" dirty="0">
              <a:ln>
                <a:noFill/>
              </a:ln>
              <a:effectLst/>
              <a:uLnTx/>
              <a:uFillTx/>
              <a:latin typeface="Balgin condensed"/>
              <a:ea typeface="+mn-ea"/>
              <a:cs typeface="+mn-cs"/>
            </a:endParaRPr>
          </a:p>
        </p:txBody>
      </p:sp>
    </p:spTree>
    <p:extLst>
      <p:ext uri="{BB962C8B-B14F-4D97-AF65-F5344CB8AC3E}">
        <p14:creationId xmlns:p14="http://schemas.microsoft.com/office/powerpoint/2010/main" val="402665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FA94AA14-EE3B-3AF7-5B83-8128D484B1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2EAEA1-0783-658D-E79B-BEC667B2256E}"/>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13EAEFAF-90E0-8CAC-743B-94FF0E1A309C}"/>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12.30pm to 12.50pm </a:t>
            </a:r>
          </a:p>
        </p:txBody>
      </p:sp>
      <p:sp>
        <p:nvSpPr>
          <p:cNvPr id="10" name="TextBox 10">
            <a:extLst>
              <a:ext uri="{FF2B5EF4-FFF2-40B4-BE49-F238E27FC236}">
                <a16:creationId xmlns:a16="http://schemas.microsoft.com/office/drawing/2014/main" id="{18DDE658-720A-C881-5ED9-758C5141EBAC}"/>
              </a:ext>
            </a:extLst>
          </p:cNvPr>
          <p:cNvSpPr txBox="1"/>
          <p:nvPr/>
        </p:nvSpPr>
        <p:spPr>
          <a:xfrm>
            <a:off x="440871" y="2484473"/>
            <a:ext cx="17536886" cy="5799665"/>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Small Group Sharing and Prayer</a:t>
            </a:r>
          </a:p>
          <a:p>
            <a:pPr>
              <a:lnSpc>
                <a:spcPts val="6719"/>
              </a:lnSpc>
            </a:pPr>
            <a:endParaRPr lang="en-AU" sz="4799" dirty="0">
              <a:solidFill>
                <a:srgbClr val="273384"/>
              </a:solidFill>
              <a:latin typeface="Balgin condensed"/>
            </a:endParaRPr>
          </a:p>
          <a:p>
            <a:pPr>
              <a:lnSpc>
                <a:spcPts val="6719"/>
              </a:lnSpc>
            </a:pPr>
            <a:r>
              <a:rPr lang="en-AU" sz="4799" dirty="0">
                <a:latin typeface="Balgin condensed"/>
              </a:rPr>
              <a:t>Share and pray through what has been revealed in the listening above.</a:t>
            </a:r>
          </a:p>
          <a:p>
            <a:pPr>
              <a:lnSpc>
                <a:spcPts val="6719"/>
              </a:lnSpc>
            </a:pPr>
            <a:endParaRPr lang="en-AU" sz="4799" dirty="0">
              <a:latin typeface="Balgin condensed"/>
            </a:endParaRPr>
          </a:p>
          <a:p>
            <a:pPr>
              <a:lnSpc>
                <a:spcPts val="6719"/>
              </a:lnSpc>
            </a:pPr>
            <a:r>
              <a:rPr lang="en-AU" sz="4799" dirty="0">
                <a:latin typeface="Balgin condensed"/>
              </a:rPr>
              <a:t>Allow time for individual and collective confession and repentance.</a:t>
            </a:r>
          </a:p>
          <a:p>
            <a:pPr>
              <a:lnSpc>
                <a:spcPts val="6719"/>
              </a:lnSpc>
            </a:pPr>
            <a:endParaRPr lang="en-AU" sz="4799" dirty="0">
              <a:latin typeface="Balgin condensed"/>
            </a:endParaRPr>
          </a:p>
          <a:p>
            <a:pPr>
              <a:lnSpc>
                <a:spcPts val="6719"/>
              </a:lnSpc>
            </a:pPr>
            <a:r>
              <a:rPr lang="en-AU" sz="4799" dirty="0">
                <a:latin typeface="Balgin condensed"/>
              </a:rPr>
              <a:t>Scriptures: 1 John 1:5-9 &amp; 2:1-2; Ephesians 1:17-23</a:t>
            </a:r>
            <a:endParaRPr lang="en-US" sz="4799" dirty="0">
              <a:latin typeface="Balgin condensed"/>
            </a:endParaRPr>
          </a:p>
        </p:txBody>
      </p:sp>
      <p:sp>
        <p:nvSpPr>
          <p:cNvPr id="14" name="Freeform 5">
            <a:extLst>
              <a:ext uri="{FF2B5EF4-FFF2-40B4-BE49-F238E27FC236}">
                <a16:creationId xmlns:a16="http://schemas.microsoft.com/office/drawing/2014/main" id="{78FE5F9B-D91C-050D-F741-E7B68B15C5D9}"/>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B172743F-9FA6-B0EF-891E-C657A1466295}"/>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4B8C8AA8-77EA-B0D7-E05E-2B2199A79D84}"/>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5" name="Date Placeholder 4">
            <a:extLst>
              <a:ext uri="{FF2B5EF4-FFF2-40B4-BE49-F238E27FC236}">
                <a16:creationId xmlns:a16="http://schemas.microsoft.com/office/drawing/2014/main" id="{08E60F03-15E4-648B-0730-3AA43101B02C}"/>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54039239-04EE-5CE8-1E0B-6DE3BD9CAA41}"/>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334423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E17D6A36-1998-694C-FADB-F4A75F1D23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C648910-4624-4352-CD93-7F393EF76664}"/>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D0C45242-56E9-77E9-347F-0D6AC3E6CC81}"/>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12.50pm to 1.00pm </a:t>
            </a:r>
          </a:p>
        </p:txBody>
      </p:sp>
      <p:sp>
        <p:nvSpPr>
          <p:cNvPr id="10" name="TextBox 10">
            <a:extLst>
              <a:ext uri="{FF2B5EF4-FFF2-40B4-BE49-F238E27FC236}">
                <a16:creationId xmlns:a16="http://schemas.microsoft.com/office/drawing/2014/main" id="{3967D6E5-A1EE-7059-63A0-9D47C0E358E2}"/>
              </a:ext>
            </a:extLst>
          </p:cNvPr>
          <p:cNvSpPr txBox="1"/>
          <p:nvPr/>
        </p:nvSpPr>
        <p:spPr>
          <a:xfrm>
            <a:off x="440871" y="2484473"/>
            <a:ext cx="17536886" cy="5799665"/>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Worship and Renewal</a:t>
            </a:r>
            <a:endParaRPr lang="en-AU" sz="4799" dirty="0">
              <a:solidFill>
                <a:srgbClr val="273384"/>
              </a:solidFill>
              <a:latin typeface="Balgin condensed"/>
            </a:endParaRPr>
          </a:p>
          <a:p>
            <a:pPr>
              <a:lnSpc>
                <a:spcPts val="6719"/>
              </a:lnSpc>
            </a:pPr>
            <a:endParaRPr lang="en-AU" sz="4799" dirty="0">
              <a:solidFill>
                <a:srgbClr val="273384"/>
              </a:solidFill>
              <a:latin typeface="Balgin condensed"/>
            </a:endParaRPr>
          </a:p>
          <a:p>
            <a:pPr>
              <a:lnSpc>
                <a:spcPts val="6719"/>
              </a:lnSpc>
            </a:pPr>
            <a:r>
              <a:rPr lang="en-AU" sz="4799" dirty="0">
                <a:solidFill>
                  <a:srgbClr val="273384"/>
                </a:solidFill>
                <a:latin typeface="Balgin condensed"/>
              </a:rPr>
              <a:t>Suggested songs:</a:t>
            </a:r>
          </a:p>
          <a:p>
            <a:pPr marL="685800" indent="-685800">
              <a:lnSpc>
                <a:spcPts val="6719"/>
              </a:lnSpc>
              <a:buFont typeface="Arial" panose="020B0604020202020204" pitchFamily="34" charset="0"/>
              <a:buChar char="•"/>
            </a:pPr>
            <a:r>
              <a:rPr lang="en-AU" sz="4799" dirty="0">
                <a:solidFill>
                  <a:srgbClr val="273384"/>
                </a:solidFill>
                <a:latin typeface="Balgin condensed"/>
              </a:rPr>
              <a:t>Change my heart O God, </a:t>
            </a:r>
          </a:p>
          <a:p>
            <a:pPr marL="685800" indent="-685800">
              <a:lnSpc>
                <a:spcPts val="6719"/>
              </a:lnSpc>
              <a:buFont typeface="Arial" panose="020B0604020202020204" pitchFamily="34" charset="0"/>
              <a:buChar char="•"/>
            </a:pPr>
            <a:r>
              <a:rPr lang="en-AU" sz="4799" dirty="0">
                <a:solidFill>
                  <a:srgbClr val="273384"/>
                </a:solidFill>
                <a:latin typeface="Balgin condensed"/>
              </a:rPr>
              <a:t>Purify my heart, </a:t>
            </a:r>
          </a:p>
          <a:p>
            <a:pPr marL="685800" indent="-685800">
              <a:lnSpc>
                <a:spcPts val="6719"/>
              </a:lnSpc>
              <a:buFont typeface="Arial" panose="020B0604020202020204" pitchFamily="34" charset="0"/>
              <a:buChar char="•"/>
            </a:pPr>
            <a:r>
              <a:rPr lang="en-AU" sz="4799" dirty="0">
                <a:solidFill>
                  <a:srgbClr val="273384"/>
                </a:solidFill>
                <a:latin typeface="Balgin condensed"/>
              </a:rPr>
              <a:t>I Surrender (Hillsong), </a:t>
            </a:r>
          </a:p>
          <a:p>
            <a:pPr marL="685800" indent="-685800">
              <a:lnSpc>
                <a:spcPts val="6719"/>
              </a:lnSpc>
              <a:buFont typeface="Arial" panose="020B0604020202020204" pitchFamily="34" charset="0"/>
              <a:buChar char="•"/>
            </a:pPr>
            <a:r>
              <a:rPr lang="en-AU" sz="4799" dirty="0">
                <a:solidFill>
                  <a:srgbClr val="273384"/>
                </a:solidFill>
                <a:latin typeface="Balgin condensed"/>
              </a:rPr>
              <a:t>Cornerstone</a:t>
            </a: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667A1CA7-80F0-8878-C119-BC0E99B797F7}"/>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4D567234-D2F8-348A-6DCE-F1D6F24EC01B}"/>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BEB5645B-7940-0E3A-EAB6-E50F99104A80}"/>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5" name="Date Placeholder 4">
            <a:extLst>
              <a:ext uri="{FF2B5EF4-FFF2-40B4-BE49-F238E27FC236}">
                <a16:creationId xmlns:a16="http://schemas.microsoft.com/office/drawing/2014/main" id="{093F13E5-E4B2-45D4-4546-D3A1F5FCD626}"/>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85612B05-7214-81CF-D6D7-2FED3963C042}"/>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13279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5217BB-B864-0830-3DDC-96D62BCFFF54}"/>
              </a:ext>
            </a:extLst>
          </p:cNvPr>
          <p:cNvSpPr txBox="1"/>
          <p:nvPr/>
        </p:nvSpPr>
        <p:spPr>
          <a:xfrm>
            <a:off x="1072600" y="3377091"/>
            <a:ext cx="7596994" cy="4150381"/>
          </a:xfrm>
          <a:prstGeom prst="rect">
            <a:avLst/>
          </a:prstGeom>
        </p:spPr>
        <p:txBody>
          <a:bodyPr vert="horz" lIns="91440" tIns="45720" rIns="91440" bIns="45720" rtlCol="0" anchor="t">
            <a:normAutofit/>
          </a:bodyPr>
          <a:lstStyle/>
          <a:p>
            <a:pPr>
              <a:lnSpc>
                <a:spcPct val="90000"/>
              </a:lnSpc>
              <a:spcAft>
                <a:spcPts val="600"/>
              </a:spcAft>
            </a:pPr>
            <a:r>
              <a:rPr lang="en-US" sz="4000" b="1" dirty="0"/>
              <a:t>To make a donation to the NDOP</a:t>
            </a:r>
          </a:p>
          <a:p>
            <a:pPr>
              <a:lnSpc>
                <a:spcPct val="90000"/>
              </a:lnSpc>
              <a:spcAft>
                <a:spcPts val="600"/>
              </a:spcAft>
            </a:pPr>
            <a:r>
              <a:rPr lang="en-US" sz="4000" dirty="0"/>
              <a:t>Bank: ANZ</a:t>
            </a:r>
          </a:p>
          <a:p>
            <a:pPr>
              <a:lnSpc>
                <a:spcPct val="90000"/>
              </a:lnSpc>
              <a:spcAft>
                <a:spcPts val="600"/>
              </a:spcAft>
            </a:pPr>
            <a:r>
              <a:rPr lang="en-US" sz="4000" dirty="0"/>
              <a:t>Account Name: Australia Prays</a:t>
            </a:r>
          </a:p>
          <a:p>
            <a:pPr>
              <a:lnSpc>
                <a:spcPct val="90000"/>
              </a:lnSpc>
              <a:spcAft>
                <a:spcPts val="600"/>
              </a:spcAft>
            </a:pPr>
            <a:r>
              <a:rPr lang="en-US" sz="4000" dirty="0"/>
              <a:t>BSB: 013414</a:t>
            </a:r>
          </a:p>
          <a:p>
            <a:pPr>
              <a:lnSpc>
                <a:spcPct val="90000"/>
              </a:lnSpc>
              <a:spcAft>
                <a:spcPts val="600"/>
              </a:spcAft>
            </a:pPr>
            <a:r>
              <a:rPr lang="en-US" sz="4000" dirty="0"/>
              <a:t>Account: 430852211</a:t>
            </a:r>
          </a:p>
          <a:p>
            <a:pPr indent="-228600">
              <a:lnSpc>
                <a:spcPct val="90000"/>
              </a:lnSpc>
              <a:spcAft>
                <a:spcPts val="600"/>
              </a:spcAft>
              <a:buFont typeface="Arial" panose="020B0604020202020204" pitchFamily="34" charset="0"/>
              <a:buChar char="•"/>
            </a:pPr>
            <a:r>
              <a:rPr lang="en-US" sz="4000" dirty="0"/>
              <a:t>www.australiaprays.com.au/giving</a:t>
            </a:r>
          </a:p>
        </p:txBody>
      </p:sp>
      <p:pic>
        <p:nvPicPr>
          <p:cNvPr id="4" name="Picture 3">
            <a:extLst>
              <a:ext uri="{FF2B5EF4-FFF2-40B4-BE49-F238E27FC236}">
                <a16:creationId xmlns:a16="http://schemas.microsoft.com/office/drawing/2014/main" id="{79DAB2F0-015B-7E69-28C9-5279EF7E4E49}"/>
              </a:ext>
            </a:extLst>
          </p:cNvPr>
          <p:cNvPicPr>
            <a:picLocks noChangeAspect="1"/>
          </p:cNvPicPr>
          <p:nvPr/>
        </p:nvPicPr>
        <p:blipFill>
          <a:blip r:embed="rId2"/>
          <a:stretch>
            <a:fillRect/>
          </a:stretch>
        </p:blipFill>
        <p:spPr>
          <a:xfrm>
            <a:off x="10172701" y="1579885"/>
            <a:ext cx="7195584" cy="7195584"/>
          </a:xfrm>
          <a:prstGeom prst="rect">
            <a:avLst/>
          </a:prstGeom>
        </p:spPr>
      </p:pic>
      <p:sp>
        <p:nvSpPr>
          <p:cNvPr id="2" name="Slide Number Placeholder 1">
            <a:extLst>
              <a:ext uri="{FF2B5EF4-FFF2-40B4-BE49-F238E27FC236}">
                <a16:creationId xmlns:a16="http://schemas.microsoft.com/office/drawing/2014/main" id="{DD0C2265-559B-965C-B305-E163C75D0C56}"/>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
        <p:nvSpPr>
          <p:cNvPr id="5" name="Date Placeholder 4">
            <a:extLst>
              <a:ext uri="{FF2B5EF4-FFF2-40B4-BE49-F238E27FC236}">
                <a16:creationId xmlns:a16="http://schemas.microsoft.com/office/drawing/2014/main" id="{1FB4EAA3-FE10-43EF-2BEE-30D562EED1D9}"/>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7C910156-F3CF-4900-B733-95602E1FDB13}"/>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627955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077BDD2A-ED5D-1DB7-9EBA-C0243ABA8B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ECB853-6CDA-8A47-52FE-A7AD3C797A9D}"/>
              </a:ext>
            </a:extLst>
          </p:cNvPr>
          <p:cNvSpPr/>
          <p:nvPr/>
        </p:nvSpPr>
        <p:spPr>
          <a:xfrm rot="10800000">
            <a:off x="0" y="-1"/>
            <a:ext cx="18288000" cy="3229898"/>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F360FCFA-97B5-478A-72D4-E81F0FA037C3}"/>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1.00pm to 2.00pm </a:t>
            </a:r>
          </a:p>
        </p:txBody>
      </p:sp>
      <p:sp>
        <p:nvSpPr>
          <p:cNvPr id="9" name="TextBox 9">
            <a:extLst>
              <a:ext uri="{FF2B5EF4-FFF2-40B4-BE49-F238E27FC236}">
                <a16:creationId xmlns:a16="http://schemas.microsoft.com/office/drawing/2014/main" id="{63E05E4B-D16B-9967-A589-928F928E4874}"/>
              </a:ext>
            </a:extLst>
          </p:cNvPr>
          <p:cNvSpPr txBox="1"/>
          <p:nvPr/>
        </p:nvSpPr>
        <p:spPr>
          <a:xfrm>
            <a:off x="1976283" y="1965815"/>
            <a:ext cx="13878233" cy="2923877"/>
          </a:xfrm>
          <a:prstGeom prst="rect">
            <a:avLst/>
          </a:prstGeom>
        </p:spPr>
        <p:txBody>
          <a:bodyPr wrap="square" lIns="0" tIns="0" rIns="0" bIns="0" rtlCol="0" anchor="t">
            <a:spAutoFit/>
          </a:bodyPr>
          <a:lstStyle/>
          <a:p>
            <a:pPr algn="ctr">
              <a:lnSpc>
                <a:spcPts val="7620"/>
              </a:lnSpc>
              <a:spcBef>
                <a:spcPct val="0"/>
              </a:spcBef>
            </a:pPr>
            <a:r>
              <a:rPr lang="en-US" sz="6600"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Four - </a:t>
            </a:r>
            <a:r>
              <a:rPr lang="en-AU" sz="6600" b="1" dirty="0">
                <a:solidFill>
                  <a:srgbClr val="273384"/>
                </a:solidFill>
                <a:latin typeface="Calibri" panose="020F0502020204030204" pitchFamily="34" charset="0"/>
                <a:ea typeface="Calibri" panose="020F0502020204030204" pitchFamily="34" charset="0"/>
                <a:cs typeface="Calibri" panose="020F0502020204030204" pitchFamily="34" charset="0"/>
              </a:rPr>
              <a:t>Praying for our Leaders</a:t>
            </a: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r>
              <a:rPr lang="en-US" sz="6600" dirty="0">
                <a:latin typeface="Calibri" panose="020F0502020204030204" pitchFamily="34" charset="0"/>
                <a:ea typeface="Calibri" panose="020F0502020204030204" pitchFamily="34" charset="0"/>
                <a:cs typeface="Calibri" panose="020F0502020204030204" pitchFamily="34" charset="0"/>
              </a:rPr>
              <a:t>Led by </a:t>
            </a:r>
            <a:r>
              <a:rPr lang="en-US" sz="6600" dirty="0">
                <a:solidFill>
                  <a:srgbClr val="FF0000"/>
                </a:solidFill>
                <a:latin typeface="Calibri" panose="020F0502020204030204" pitchFamily="34" charset="0"/>
                <a:ea typeface="Calibri" panose="020F0502020204030204" pitchFamily="34" charset="0"/>
                <a:cs typeface="Calibri" panose="020F0502020204030204" pitchFamily="34" charset="0"/>
              </a:rPr>
              <a:t>TBA</a:t>
            </a:r>
          </a:p>
        </p:txBody>
      </p:sp>
      <p:sp>
        <p:nvSpPr>
          <p:cNvPr id="14" name="Freeform 5">
            <a:extLst>
              <a:ext uri="{FF2B5EF4-FFF2-40B4-BE49-F238E27FC236}">
                <a16:creationId xmlns:a16="http://schemas.microsoft.com/office/drawing/2014/main" id="{8F6D958C-2151-8F2C-96AC-6311E73E839B}"/>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Slide Number Placeholder 2">
            <a:extLst>
              <a:ext uri="{FF2B5EF4-FFF2-40B4-BE49-F238E27FC236}">
                <a16:creationId xmlns:a16="http://schemas.microsoft.com/office/drawing/2014/main" id="{C1810B00-F5F1-0328-F581-D510F7905DED}"/>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4" name="Date Placeholder 3">
            <a:extLst>
              <a:ext uri="{FF2B5EF4-FFF2-40B4-BE49-F238E27FC236}">
                <a16:creationId xmlns:a16="http://schemas.microsoft.com/office/drawing/2014/main" id="{1AF6B7BE-26F6-654F-836A-08497C804CB5}"/>
              </a:ext>
            </a:extLst>
          </p:cNvPr>
          <p:cNvSpPr>
            <a:spLocks noGrp="1"/>
          </p:cNvSpPr>
          <p:nvPr>
            <p:ph type="dt" sz="half" idx="10"/>
          </p:nvPr>
        </p:nvSpPr>
        <p:spPr/>
        <p:txBody>
          <a:bodyPr/>
          <a:lstStyle/>
          <a:p>
            <a:r>
              <a:rPr lang="en-US" dirty="0"/>
              <a:t>7/06/2025</a:t>
            </a:r>
          </a:p>
        </p:txBody>
      </p:sp>
      <p:sp>
        <p:nvSpPr>
          <p:cNvPr id="5" name="Footer Placeholder 4">
            <a:extLst>
              <a:ext uri="{FF2B5EF4-FFF2-40B4-BE49-F238E27FC236}">
                <a16:creationId xmlns:a16="http://schemas.microsoft.com/office/drawing/2014/main" id="{740F69BD-8B4B-6D11-A4B2-ED288A052ADB}"/>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71502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B562DA1D-BDEE-B9A4-7AE1-B7914096DB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72780A-217F-2BD4-456D-68B5746FABD8}"/>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335295DD-78A0-988E-91A5-E204D1A2687E}"/>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1.00pm to 1.15pm </a:t>
            </a:r>
          </a:p>
        </p:txBody>
      </p:sp>
      <p:sp>
        <p:nvSpPr>
          <p:cNvPr id="10" name="TextBox 10">
            <a:extLst>
              <a:ext uri="{FF2B5EF4-FFF2-40B4-BE49-F238E27FC236}">
                <a16:creationId xmlns:a16="http://schemas.microsoft.com/office/drawing/2014/main" id="{C4EADD77-E4A9-815C-25E6-9235020F6DFB}"/>
              </a:ext>
            </a:extLst>
          </p:cNvPr>
          <p:cNvSpPr txBox="1"/>
          <p:nvPr/>
        </p:nvSpPr>
        <p:spPr>
          <a:xfrm>
            <a:off x="440871" y="2484473"/>
            <a:ext cx="17536886" cy="4296048"/>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Welcome</a:t>
            </a:r>
            <a:endParaRPr lang="en-AU" sz="4799" dirty="0">
              <a:solidFill>
                <a:srgbClr val="273384"/>
              </a:solidFill>
              <a:latin typeface="Balgin condensed"/>
            </a:endParaRPr>
          </a:p>
          <a:p>
            <a:pPr>
              <a:lnSpc>
                <a:spcPts val="6719"/>
              </a:lnSpc>
            </a:pPr>
            <a:endParaRPr lang="en-AU" sz="4799" dirty="0">
              <a:solidFill>
                <a:srgbClr val="273384"/>
              </a:solidFill>
              <a:latin typeface="Balgin condensed"/>
            </a:endParaRPr>
          </a:p>
          <a:p>
            <a:pPr>
              <a:lnSpc>
                <a:spcPts val="6719"/>
              </a:lnSpc>
            </a:pPr>
            <a:endParaRPr lang="en-AU" sz="4799" dirty="0">
              <a:solidFill>
                <a:srgbClr val="273384"/>
              </a:solidFill>
              <a:latin typeface="Balgin condensed"/>
            </a:endParaRPr>
          </a:p>
          <a:p>
            <a:pPr algn="ctr">
              <a:lnSpc>
                <a:spcPts val="6719"/>
              </a:lnSpc>
            </a:pPr>
            <a:r>
              <a:rPr lang="en-AU" sz="6000" dirty="0">
                <a:latin typeface="Balgin condensed"/>
              </a:rPr>
              <a:t>We warmly welcome each of our leaders present with us today.</a:t>
            </a:r>
          </a:p>
          <a:p>
            <a:pPr algn="ctr">
              <a:lnSpc>
                <a:spcPts val="6719"/>
              </a:lnSpc>
            </a:pPr>
            <a:r>
              <a:rPr lang="en-AU" sz="6000" dirty="0">
                <a:latin typeface="Balgin condensed"/>
              </a:rPr>
              <a:t>Thank you for taking time to join us.</a:t>
            </a:r>
            <a:endParaRPr lang="en-US" sz="6000" dirty="0">
              <a:latin typeface="Balgin condensed"/>
            </a:endParaRPr>
          </a:p>
        </p:txBody>
      </p:sp>
      <p:sp>
        <p:nvSpPr>
          <p:cNvPr id="14" name="Freeform 5">
            <a:extLst>
              <a:ext uri="{FF2B5EF4-FFF2-40B4-BE49-F238E27FC236}">
                <a16:creationId xmlns:a16="http://schemas.microsoft.com/office/drawing/2014/main" id="{755E24E9-062B-0ED1-7B50-F63EB5EB2A11}"/>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EA8E44F0-BCC9-997A-04F8-B154AB9A3D58}"/>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A719C50D-6BAA-EF74-01C9-20787C064E53}"/>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5" name="Date Placeholder 4">
            <a:extLst>
              <a:ext uri="{FF2B5EF4-FFF2-40B4-BE49-F238E27FC236}">
                <a16:creationId xmlns:a16="http://schemas.microsoft.com/office/drawing/2014/main" id="{0FF63E62-574D-CC56-3B29-4BE9BC142CC8}"/>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AE9965CD-0217-00C2-73D6-C3453FB29487}"/>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595954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D6BA12C4-2606-3533-8AAA-EAB35F0799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7296E4-5B38-03F5-5FF1-4E503EC4649A}"/>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C836D505-3754-16C5-06DC-BE3E8FC42575}"/>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1.00pm to 1.15pm </a:t>
            </a:r>
          </a:p>
        </p:txBody>
      </p:sp>
      <p:sp>
        <p:nvSpPr>
          <p:cNvPr id="10" name="TextBox 10">
            <a:extLst>
              <a:ext uri="{FF2B5EF4-FFF2-40B4-BE49-F238E27FC236}">
                <a16:creationId xmlns:a16="http://schemas.microsoft.com/office/drawing/2014/main" id="{281BA1EB-A036-2733-AB6B-A2D95EBBCC79}"/>
              </a:ext>
            </a:extLst>
          </p:cNvPr>
          <p:cNvSpPr txBox="1"/>
          <p:nvPr/>
        </p:nvSpPr>
        <p:spPr>
          <a:xfrm>
            <a:off x="440871" y="2484473"/>
            <a:ext cx="17536886" cy="6014467"/>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Welcome</a:t>
            </a:r>
            <a:endParaRPr lang="en-AU" sz="4799" dirty="0">
              <a:solidFill>
                <a:srgbClr val="273384"/>
              </a:solidFill>
              <a:latin typeface="Balgin condensed"/>
            </a:endParaRPr>
          </a:p>
          <a:p>
            <a:pPr>
              <a:lnSpc>
                <a:spcPts val="6719"/>
              </a:lnSpc>
            </a:pPr>
            <a:r>
              <a:rPr lang="en-AU" sz="6000" dirty="0">
                <a:latin typeface="Balgin condensed"/>
              </a:rPr>
              <a:t>“I urge, then, first of all, that petitions, prayers, intercession and thanksgiving be made for all people—for kings and all those in authority, that we may live peaceful and quiet lives in all godliness and holiness. This is good, and pleases God our Savior, who wants all people to be saved and to come to a knowledge of the truth” 1Timothy 2:1-4 NIV</a:t>
            </a:r>
          </a:p>
          <a:p>
            <a:pPr>
              <a:lnSpc>
                <a:spcPts val="6719"/>
              </a:lnSpc>
            </a:pPr>
            <a:endParaRPr lang="en-AU" sz="6000" dirty="0">
              <a:solidFill>
                <a:srgbClr val="273384"/>
              </a:solidFill>
              <a:latin typeface="Balgin condensed"/>
            </a:endParaRPr>
          </a:p>
        </p:txBody>
      </p:sp>
      <p:sp>
        <p:nvSpPr>
          <p:cNvPr id="14" name="Freeform 5">
            <a:extLst>
              <a:ext uri="{FF2B5EF4-FFF2-40B4-BE49-F238E27FC236}">
                <a16:creationId xmlns:a16="http://schemas.microsoft.com/office/drawing/2014/main" id="{EC6435EE-E597-9664-0060-2ED910893A12}"/>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7559C34C-EC89-872C-B504-76F30856B9CB}"/>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CFC43A3E-0E93-45A8-50AC-6E64D625D213}"/>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5" name="Date Placeholder 4">
            <a:extLst>
              <a:ext uri="{FF2B5EF4-FFF2-40B4-BE49-F238E27FC236}">
                <a16:creationId xmlns:a16="http://schemas.microsoft.com/office/drawing/2014/main" id="{3314121D-CE64-2251-E6DC-3C31BC3AC963}"/>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4F8EEBC6-B3FE-D084-2DBB-CC9D952145D4}"/>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752671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4FDA0DB-16DF-63AF-9460-C5FD5EE1CE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808596-5440-9531-2F75-F4DEEAE2E882}"/>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F57F7D27-785B-398E-AC8A-AAF92E89648C}"/>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1.00pm to 1.15pm </a:t>
            </a:r>
          </a:p>
        </p:txBody>
      </p:sp>
      <p:sp>
        <p:nvSpPr>
          <p:cNvPr id="10" name="TextBox 10">
            <a:extLst>
              <a:ext uri="{FF2B5EF4-FFF2-40B4-BE49-F238E27FC236}">
                <a16:creationId xmlns:a16="http://schemas.microsoft.com/office/drawing/2014/main" id="{7C992323-98FC-603F-7C7E-27A8A4432AD2}"/>
              </a:ext>
            </a:extLst>
          </p:cNvPr>
          <p:cNvSpPr txBox="1"/>
          <p:nvPr/>
        </p:nvSpPr>
        <p:spPr>
          <a:xfrm>
            <a:off x="440871" y="2484473"/>
            <a:ext cx="17536886" cy="5155257"/>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Welcome</a:t>
            </a:r>
            <a:endParaRPr lang="en-AU" sz="4799" dirty="0">
              <a:solidFill>
                <a:srgbClr val="273384"/>
              </a:solidFill>
              <a:latin typeface="Balgin condensed"/>
            </a:endParaRPr>
          </a:p>
          <a:p>
            <a:pPr>
              <a:lnSpc>
                <a:spcPts val="6719"/>
              </a:lnSpc>
            </a:pPr>
            <a:r>
              <a:rPr lang="en-AU" sz="6000" dirty="0">
                <a:latin typeface="Balgin condensed"/>
              </a:rPr>
              <a:t>“For the LORD gives wisdom; from his mouth come knowledge and understanding. He holds success in store for the upright, he is a shield to those whose walk is blameless, for he guards the course of the just and protects the way of his faithful ones. Then you will understand what is right and just and fair—every good path” </a:t>
            </a:r>
            <a:r>
              <a:rPr lang="en-AU" sz="6000" b="1" dirty="0">
                <a:latin typeface="Balgin condensed"/>
              </a:rPr>
              <a:t>Proverbs 2:6-9 NIV </a:t>
            </a:r>
          </a:p>
        </p:txBody>
      </p:sp>
      <p:sp>
        <p:nvSpPr>
          <p:cNvPr id="14" name="Freeform 5">
            <a:extLst>
              <a:ext uri="{FF2B5EF4-FFF2-40B4-BE49-F238E27FC236}">
                <a16:creationId xmlns:a16="http://schemas.microsoft.com/office/drawing/2014/main" id="{5E5ECA48-3735-D65D-311F-746CEC9D59DC}"/>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9C2A4F22-7FF1-18B6-2F0D-EA51B9A2BB76}"/>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FBDC440F-0069-84CD-32F9-33B126211ECE}"/>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
        <p:nvSpPr>
          <p:cNvPr id="5" name="Date Placeholder 4">
            <a:extLst>
              <a:ext uri="{FF2B5EF4-FFF2-40B4-BE49-F238E27FC236}">
                <a16:creationId xmlns:a16="http://schemas.microsoft.com/office/drawing/2014/main" id="{D014B06F-0414-10A2-988C-0ECED00672D9}"/>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7FA64EF5-99F4-5CEA-3081-38C59651C7CA}"/>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3452491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E8CDBDB9-B943-0496-A526-388F279380A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C06DC7-209E-8DBE-6B34-5B8305871EA5}"/>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53A28BD5-F679-9011-03BC-BC6358CC0B05}"/>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1.00pm to 1.15pm </a:t>
            </a:r>
          </a:p>
        </p:txBody>
      </p:sp>
      <p:sp>
        <p:nvSpPr>
          <p:cNvPr id="10" name="TextBox 10">
            <a:extLst>
              <a:ext uri="{FF2B5EF4-FFF2-40B4-BE49-F238E27FC236}">
                <a16:creationId xmlns:a16="http://schemas.microsoft.com/office/drawing/2014/main" id="{0FA63B48-4F24-34A2-DD6D-B951F4DE16B0}"/>
              </a:ext>
            </a:extLst>
          </p:cNvPr>
          <p:cNvSpPr txBox="1"/>
          <p:nvPr/>
        </p:nvSpPr>
        <p:spPr>
          <a:xfrm>
            <a:off x="440871" y="2484473"/>
            <a:ext cx="17536886" cy="6873677"/>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Welcome</a:t>
            </a:r>
            <a:endParaRPr lang="en-AU" sz="4799" dirty="0">
              <a:solidFill>
                <a:srgbClr val="273384"/>
              </a:solidFill>
              <a:latin typeface="Balgin condensed"/>
            </a:endParaRPr>
          </a:p>
          <a:p>
            <a:pPr>
              <a:lnSpc>
                <a:spcPts val="6719"/>
              </a:lnSpc>
            </a:pPr>
            <a:r>
              <a:rPr lang="en-AU" sz="6000" dirty="0">
                <a:latin typeface="Balgin condensed"/>
              </a:rPr>
              <a:t>“To humans belong the plans of the heart, but from the LORD comes the proper answer of the tongue. All a person's ways seem pure to them, but motives are weighed by the LORD. Commit to the LORD whatever you do, and he will establish your plans. The LORD works out everything to its proper end— even the wicked for a day of disaster. The LORD detests all the proud of heart. Be sure of this: They will not go unpunished” Proverbs 16:1-5 NIV </a:t>
            </a:r>
          </a:p>
        </p:txBody>
      </p:sp>
      <p:sp>
        <p:nvSpPr>
          <p:cNvPr id="14" name="Freeform 5">
            <a:extLst>
              <a:ext uri="{FF2B5EF4-FFF2-40B4-BE49-F238E27FC236}">
                <a16:creationId xmlns:a16="http://schemas.microsoft.com/office/drawing/2014/main" id="{B1D93A87-BCB3-F87C-1576-D4F10437C6E3}"/>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33E6FD8F-7C88-7040-007E-741325C815FC}"/>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1CFAD374-5A1A-8C53-D228-4CE12CE71A93}"/>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
        <p:nvSpPr>
          <p:cNvPr id="5" name="Date Placeholder 4">
            <a:extLst>
              <a:ext uri="{FF2B5EF4-FFF2-40B4-BE49-F238E27FC236}">
                <a16:creationId xmlns:a16="http://schemas.microsoft.com/office/drawing/2014/main" id="{C3F8174C-F6C2-4184-7216-E21C9D5FA427}"/>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A635F0BA-44B2-74DF-9AE0-CB1DF5F4E2B2}"/>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58301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04A4CFC-E8A1-2D64-516A-818C5870B4A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A1A4AB-0419-97A7-BB8B-BB75392E54A1}"/>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AE7AFB15-9300-42AD-6282-E047E202E6D3}"/>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1.00pm to 1.15pm </a:t>
            </a:r>
          </a:p>
        </p:txBody>
      </p:sp>
      <p:sp>
        <p:nvSpPr>
          <p:cNvPr id="10" name="TextBox 10">
            <a:extLst>
              <a:ext uri="{FF2B5EF4-FFF2-40B4-BE49-F238E27FC236}">
                <a16:creationId xmlns:a16="http://schemas.microsoft.com/office/drawing/2014/main" id="{37F05023-AD8F-4F7B-2181-702199AB9EC1}"/>
              </a:ext>
            </a:extLst>
          </p:cNvPr>
          <p:cNvSpPr txBox="1"/>
          <p:nvPr/>
        </p:nvSpPr>
        <p:spPr>
          <a:xfrm>
            <a:off x="440871" y="2484473"/>
            <a:ext cx="17536886" cy="6014467"/>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Welcome</a:t>
            </a:r>
            <a:endParaRPr lang="en-AU" sz="4799" dirty="0">
              <a:solidFill>
                <a:srgbClr val="273384"/>
              </a:solidFill>
              <a:latin typeface="Balgin condensed"/>
            </a:endParaRPr>
          </a:p>
          <a:p>
            <a:pPr>
              <a:lnSpc>
                <a:spcPts val="6719"/>
              </a:lnSpc>
            </a:pPr>
            <a:endParaRPr lang="en-AU" sz="4799" dirty="0">
              <a:solidFill>
                <a:srgbClr val="273384"/>
              </a:solidFill>
              <a:latin typeface="Balgin condensed"/>
            </a:endParaRPr>
          </a:p>
          <a:p>
            <a:pPr algn="ctr">
              <a:lnSpc>
                <a:spcPts val="6719"/>
              </a:lnSpc>
            </a:pPr>
            <a:r>
              <a:rPr lang="en-AU" sz="6000" dirty="0">
                <a:latin typeface="Balgin condensed"/>
              </a:rPr>
              <a:t>This is a challenging time for Political, Community and Christian Leaders. So as the Body, we declare our devotion to God and our obedience by praying for our leaders and for unity in our nation.</a:t>
            </a:r>
          </a:p>
          <a:p>
            <a:pPr algn="ctr">
              <a:lnSpc>
                <a:spcPts val="6719"/>
              </a:lnSpc>
            </a:pPr>
            <a:r>
              <a:rPr lang="en-AU" sz="6000" dirty="0">
                <a:latin typeface="Balgin condensed"/>
              </a:rPr>
              <a:t>For everyone including leaders, God is willing to give the wisdom we need when we acknowledge Him and ask for His wisdom.</a:t>
            </a:r>
            <a:endParaRPr lang="en-US" sz="6000" dirty="0">
              <a:latin typeface="Balgin condensed"/>
            </a:endParaRPr>
          </a:p>
        </p:txBody>
      </p:sp>
      <p:sp>
        <p:nvSpPr>
          <p:cNvPr id="14" name="Freeform 5">
            <a:extLst>
              <a:ext uri="{FF2B5EF4-FFF2-40B4-BE49-F238E27FC236}">
                <a16:creationId xmlns:a16="http://schemas.microsoft.com/office/drawing/2014/main" id="{5809CE99-CEE0-857B-B682-A4429613FB26}"/>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1A6ECE89-BE64-805A-030E-13D58E356D4A}"/>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9F1B3676-8C8B-1D04-D585-55C42B8D8B7D}"/>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5" name="Date Placeholder 4">
            <a:extLst>
              <a:ext uri="{FF2B5EF4-FFF2-40B4-BE49-F238E27FC236}">
                <a16:creationId xmlns:a16="http://schemas.microsoft.com/office/drawing/2014/main" id="{FA8CBFE7-E6F4-83D9-A395-73C20F5C9570}"/>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BB802BA4-8BBE-D629-7096-09E7759C71F9}"/>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4198995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DA868CD9-22F2-18B2-2BAE-3D1016E0F5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57380CB-F97B-F5A3-3FB4-46FFDEAFF71F}"/>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043C746B-FCD6-40D3-505B-345189EEFB36}"/>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1.15pm to 1.30pm </a:t>
            </a:r>
          </a:p>
        </p:txBody>
      </p:sp>
      <p:sp>
        <p:nvSpPr>
          <p:cNvPr id="10" name="TextBox 10">
            <a:extLst>
              <a:ext uri="{FF2B5EF4-FFF2-40B4-BE49-F238E27FC236}">
                <a16:creationId xmlns:a16="http://schemas.microsoft.com/office/drawing/2014/main" id="{88CEBE40-D132-7208-8E55-4529E1B21C11}"/>
              </a:ext>
            </a:extLst>
          </p:cNvPr>
          <p:cNvSpPr txBox="1"/>
          <p:nvPr/>
        </p:nvSpPr>
        <p:spPr>
          <a:xfrm>
            <a:off x="440871" y="2484473"/>
            <a:ext cx="17536886" cy="5155257"/>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Pray for leaders</a:t>
            </a:r>
            <a:endParaRPr lang="en-AU" sz="4799" dirty="0">
              <a:solidFill>
                <a:srgbClr val="273384"/>
              </a:solidFill>
              <a:latin typeface="Balgin condensed"/>
            </a:endParaRPr>
          </a:p>
          <a:p>
            <a:pPr>
              <a:lnSpc>
                <a:spcPts val="6719"/>
              </a:lnSpc>
            </a:pPr>
            <a:r>
              <a:rPr lang="en-AU" sz="6000" dirty="0">
                <a:latin typeface="Balgin condensed"/>
              </a:rPr>
              <a:t>• the body would give honour to those appointed by God as leaders, </a:t>
            </a:r>
          </a:p>
          <a:p>
            <a:pPr>
              <a:lnSpc>
                <a:spcPts val="6719"/>
              </a:lnSpc>
            </a:pPr>
            <a:r>
              <a:rPr lang="en-AU" sz="6000" dirty="0">
                <a:latin typeface="Balgin condensed"/>
              </a:rPr>
              <a:t>• in our city, town, or region, compassion and justice for the poor would be expressed in our councils, churches, schools, and NGO’s.</a:t>
            </a:r>
          </a:p>
          <a:p>
            <a:pPr>
              <a:lnSpc>
                <a:spcPts val="6719"/>
              </a:lnSpc>
            </a:pPr>
            <a:r>
              <a:rPr lang="en-AU" sz="6000" dirty="0">
                <a:latin typeface="Balgin condensed"/>
              </a:rPr>
              <a:t>• the raising up of servant leaders in accord with Mark 10:42-45</a:t>
            </a:r>
          </a:p>
          <a:p>
            <a:pPr>
              <a:lnSpc>
                <a:spcPts val="6719"/>
              </a:lnSpc>
            </a:pPr>
            <a:r>
              <a:rPr lang="en-AU" sz="6000" dirty="0">
                <a:latin typeface="Balgin condensed"/>
              </a:rPr>
              <a:t>• for Federal, State, Local government, Church, and community leaders </a:t>
            </a:r>
            <a:endParaRPr lang="en-US" sz="6000" dirty="0">
              <a:latin typeface="Balgin condensed"/>
            </a:endParaRPr>
          </a:p>
        </p:txBody>
      </p:sp>
      <p:sp>
        <p:nvSpPr>
          <p:cNvPr id="14" name="Freeform 5">
            <a:extLst>
              <a:ext uri="{FF2B5EF4-FFF2-40B4-BE49-F238E27FC236}">
                <a16:creationId xmlns:a16="http://schemas.microsoft.com/office/drawing/2014/main" id="{06C3268A-E2FC-BB04-FC8F-75E23FF06D74}"/>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C92530D8-0143-2779-7870-16935F7D976F}"/>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E8877CAF-22AE-87EF-888A-E165DA9705B2}"/>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
        <p:nvSpPr>
          <p:cNvPr id="5" name="Date Placeholder 4">
            <a:extLst>
              <a:ext uri="{FF2B5EF4-FFF2-40B4-BE49-F238E27FC236}">
                <a16:creationId xmlns:a16="http://schemas.microsoft.com/office/drawing/2014/main" id="{0BAF2124-44E0-B30B-DDC6-2304F1CCE42E}"/>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D5D72207-F22E-18C6-42C4-74E46BACEB9B}"/>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653013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89E99EA3-6CA4-2167-5ADD-70967DF5C3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FF62AC-8408-A336-F993-7D9DDEAD11DA}"/>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452AFB6F-40EC-2103-FC85-55E0A0B9B8D8}"/>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1.30pm to 1.50pm </a:t>
            </a:r>
          </a:p>
        </p:txBody>
      </p:sp>
      <p:sp>
        <p:nvSpPr>
          <p:cNvPr id="10" name="TextBox 10">
            <a:extLst>
              <a:ext uri="{FF2B5EF4-FFF2-40B4-BE49-F238E27FC236}">
                <a16:creationId xmlns:a16="http://schemas.microsoft.com/office/drawing/2014/main" id="{FD716718-6FF9-256D-2935-2B07E27B8611}"/>
              </a:ext>
            </a:extLst>
          </p:cNvPr>
          <p:cNvSpPr txBox="1"/>
          <p:nvPr/>
        </p:nvSpPr>
        <p:spPr>
          <a:xfrm>
            <a:off x="440871" y="2484473"/>
            <a:ext cx="17536886" cy="7219925"/>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Small Group Prayer for leaders</a:t>
            </a:r>
          </a:p>
          <a:p>
            <a:pPr>
              <a:lnSpc>
                <a:spcPts val="4800"/>
              </a:lnSpc>
            </a:pPr>
            <a:r>
              <a:rPr lang="en-AU" sz="4799" dirty="0">
                <a:latin typeface="Calibri" panose="020F0502020204030204" pitchFamily="34" charset="0"/>
                <a:ea typeface="Calibri" panose="020F0502020204030204" pitchFamily="34" charset="0"/>
                <a:cs typeface="Calibri" panose="020F0502020204030204" pitchFamily="34" charset="0"/>
              </a:rPr>
              <a:t>People to gather in groups based on the different spheres of the life of the city. Gather around the leaders present and pray over them.</a:t>
            </a:r>
            <a:endParaRPr lang="en-AU" sz="4799" b="1" dirty="0">
              <a:latin typeface="Calibri" panose="020F0502020204030204" pitchFamily="34" charset="0"/>
              <a:ea typeface="Calibri" panose="020F0502020204030204" pitchFamily="34" charset="0"/>
              <a:cs typeface="Calibri" panose="020F0502020204030204" pitchFamily="34" charset="0"/>
            </a:endParaRPr>
          </a:p>
          <a:p>
            <a:pPr>
              <a:lnSpc>
                <a:spcPts val="4000"/>
              </a:lnSpc>
            </a:pPr>
            <a:r>
              <a:rPr lang="en-AU" sz="3600" dirty="0">
                <a:latin typeface="Balgin condensed"/>
              </a:rPr>
              <a:t>If there are no leaders present, groups may decide to pray for a few of these as the Lord leads.</a:t>
            </a:r>
          </a:p>
          <a:p>
            <a:pPr>
              <a:lnSpc>
                <a:spcPts val="4000"/>
              </a:lnSpc>
            </a:pPr>
            <a:r>
              <a:rPr lang="en-AU" sz="3600" dirty="0">
                <a:latin typeface="Balgin condensed"/>
              </a:rPr>
              <a:t>Government - Federal, State, Local Government, Mayor and Councillors,</a:t>
            </a:r>
          </a:p>
          <a:p>
            <a:pPr>
              <a:lnSpc>
                <a:spcPts val="4000"/>
              </a:lnSpc>
            </a:pPr>
            <a:r>
              <a:rPr lang="en-AU" sz="3600" dirty="0">
                <a:latin typeface="Balgin condensed"/>
              </a:rPr>
              <a:t>Education - Principals &amp; Teachers, Chaplains etc</a:t>
            </a:r>
          </a:p>
          <a:p>
            <a:pPr>
              <a:lnSpc>
                <a:spcPts val="4000"/>
              </a:lnSpc>
            </a:pPr>
            <a:r>
              <a:rPr lang="en-AU" sz="3600" dirty="0">
                <a:latin typeface="Balgin condensed"/>
              </a:rPr>
              <a:t>Church and Community - Church Leaders, Christian Charities and NGO's</a:t>
            </a:r>
          </a:p>
          <a:p>
            <a:pPr>
              <a:lnSpc>
                <a:spcPts val="4000"/>
              </a:lnSpc>
            </a:pPr>
            <a:r>
              <a:rPr lang="en-AU" sz="3600" dirty="0">
                <a:latin typeface="Balgin condensed"/>
              </a:rPr>
              <a:t>Business - Business leaders and workers</a:t>
            </a:r>
          </a:p>
          <a:p>
            <a:pPr>
              <a:lnSpc>
                <a:spcPts val="4000"/>
              </a:lnSpc>
            </a:pPr>
            <a:r>
              <a:rPr lang="en-AU" sz="3600" dirty="0">
                <a:latin typeface="Balgin condensed"/>
              </a:rPr>
              <a:t>Health - Doctors, Paramedics, Nurses, Hospital Admin etc.</a:t>
            </a:r>
          </a:p>
          <a:p>
            <a:pPr>
              <a:lnSpc>
                <a:spcPts val="4000"/>
              </a:lnSpc>
            </a:pPr>
            <a:r>
              <a:rPr lang="en-AU" sz="3600" dirty="0">
                <a:latin typeface="Balgin condensed"/>
              </a:rPr>
              <a:t>Justice - Police and Court Officers, Judges, Probation Officers</a:t>
            </a:r>
          </a:p>
          <a:p>
            <a:pPr>
              <a:lnSpc>
                <a:spcPts val="4000"/>
              </a:lnSpc>
            </a:pPr>
            <a:r>
              <a:rPr lang="en-AU" sz="3600" dirty="0">
                <a:latin typeface="Balgin condensed"/>
              </a:rPr>
              <a:t>Media - Journalists, Editors etc</a:t>
            </a:r>
          </a:p>
          <a:p>
            <a:pPr>
              <a:lnSpc>
                <a:spcPts val="4000"/>
              </a:lnSpc>
            </a:pPr>
            <a:r>
              <a:rPr lang="en-AU" sz="3600" dirty="0">
                <a:latin typeface="Balgin condensed"/>
              </a:rPr>
              <a:t>Arts and Entertainment - Artists and Musicians etc</a:t>
            </a:r>
          </a:p>
          <a:p>
            <a:pPr>
              <a:lnSpc>
                <a:spcPts val="4000"/>
              </a:lnSpc>
            </a:pPr>
            <a:r>
              <a:rPr lang="en-AU" sz="3600" dirty="0">
                <a:latin typeface="Balgin condensed"/>
              </a:rPr>
              <a:t>Family - Parents, Grandparents, Child safety officers etc</a:t>
            </a:r>
            <a:endParaRPr lang="en-US" sz="3600" dirty="0">
              <a:latin typeface="Balgin condensed"/>
            </a:endParaRPr>
          </a:p>
        </p:txBody>
      </p:sp>
      <p:sp>
        <p:nvSpPr>
          <p:cNvPr id="14" name="Freeform 5">
            <a:extLst>
              <a:ext uri="{FF2B5EF4-FFF2-40B4-BE49-F238E27FC236}">
                <a16:creationId xmlns:a16="http://schemas.microsoft.com/office/drawing/2014/main" id="{EE588BE5-F950-3CD4-968B-BFDBE0740CCD}"/>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381F8C14-A63D-FB0D-5BB0-31810C1163CA}"/>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3B26973B-1D61-5998-0247-E3102121B07B}"/>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5" name="Date Placeholder 4">
            <a:extLst>
              <a:ext uri="{FF2B5EF4-FFF2-40B4-BE49-F238E27FC236}">
                <a16:creationId xmlns:a16="http://schemas.microsoft.com/office/drawing/2014/main" id="{D013C3AC-67F8-2C05-7128-E50D7B679B5C}"/>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58704736-BA7A-B5CC-C365-C9C5CCF014B8}"/>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515321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5CCB5ED2-D7FA-1FDA-D598-C78020F068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D85514-D359-8E68-3036-6CA183D0E8EC}"/>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F17B4281-517B-227E-15AC-B02086A49526}"/>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1.50pm to 2.00pm </a:t>
            </a:r>
          </a:p>
        </p:txBody>
      </p:sp>
      <p:sp>
        <p:nvSpPr>
          <p:cNvPr id="10" name="TextBox 10">
            <a:extLst>
              <a:ext uri="{FF2B5EF4-FFF2-40B4-BE49-F238E27FC236}">
                <a16:creationId xmlns:a16="http://schemas.microsoft.com/office/drawing/2014/main" id="{35B97FE9-992B-191D-CBF0-247CAA84CF4E}"/>
              </a:ext>
            </a:extLst>
          </p:cNvPr>
          <p:cNvSpPr txBox="1"/>
          <p:nvPr/>
        </p:nvSpPr>
        <p:spPr>
          <a:xfrm>
            <a:off x="440871" y="2484473"/>
            <a:ext cx="17536886" cy="5155257"/>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Worship</a:t>
            </a:r>
            <a:endParaRPr lang="en-AU" sz="4799" dirty="0">
              <a:solidFill>
                <a:srgbClr val="273384"/>
              </a:solidFill>
              <a:latin typeface="Balgin condensed"/>
            </a:endParaRPr>
          </a:p>
          <a:p>
            <a:pPr>
              <a:lnSpc>
                <a:spcPts val="6719"/>
              </a:lnSpc>
            </a:pPr>
            <a:endParaRPr lang="en-AU" sz="6000" dirty="0">
              <a:solidFill>
                <a:srgbClr val="273384"/>
              </a:solidFill>
              <a:latin typeface="Balgin condensed"/>
            </a:endParaRPr>
          </a:p>
          <a:p>
            <a:pPr>
              <a:lnSpc>
                <a:spcPts val="6719"/>
              </a:lnSpc>
            </a:pPr>
            <a:r>
              <a:rPr lang="en-AU" sz="6000" dirty="0">
                <a:solidFill>
                  <a:srgbClr val="273384"/>
                </a:solidFill>
                <a:latin typeface="Balgin condensed"/>
              </a:rPr>
              <a:t>Suggested songs:</a:t>
            </a:r>
          </a:p>
          <a:p>
            <a:pPr marL="857250" indent="-857250">
              <a:lnSpc>
                <a:spcPts val="6719"/>
              </a:lnSpc>
              <a:buFont typeface="Arial" panose="020B0604020202020204" pitchFamily="34" charset="0"/>
              <a:buChar char="•"/>
            </a:pPr>
            <a:r>
              <a:rPr lang="en-AU" sz="6000" dirty="0">
                <a:solidFill>
                  <a:srgbClr val="273384"/>
                </a:solidFill>
                <a:latin typeface="Balgin condensed"/>
              </a:rPr>
              <a:t>God of Australia, </a:t>
            </a:r>
          </a:p>
          <a:p>
            <a:pPr marL="857250" indent="-857250">
              <a:lnSpc>
                <a:spcPts val="6719"/>
              </a:lnSpc>
              <a:buFont typeface="Arial" panose="020B0604020202020204" pitchFamily="34" charset="0"/>
              <a:buChar char="•"/>
            </a:pPr>
            <a:r>
              <a:rPr lang="en-AU" sz="6000" dirty="0">
                <a:solidFill>
                  <a:srgbClr val="273384"/>
                </a:solidFill>
                <a:latin typeface="Balgin condensed"/>
              </a:rPr>
              <a:t>The Blessing, </a:t>
            </a:r>
          </a:p>
          <a:p>
            <a:pPr marL="857250" indent="-857250">
              <a:lnSpc>
                <a:spcPts val="6719"/>
              </a:lnSpc>
              <a:buFont typeface="Arial" panose="020B0604020202020204" pitchFamily="34" charset="0"/>
              <a:buChar char="•"/>
            </a:pPr>
            <a:r>
              <a:rPr lang="en-AU" sz="6000" dirty="0">
                <a:solidFill>
                  <a:srgbClr val="273384"/>
                </a:solidFill>
                <a:latin typeface="Balgin condensed"/>
              </a:rPr>
              <a:t>God bless our nation by Marjorie Padmore</a:t>
            </a:r>
            <a:endParaRPr lang="en-US" sz="6000" dirty="0">
              <a:solidFill>
                <a:srgbClr val="273384"/>
              </a:solidFill>
              <a:latin typeface="Balgin condensed"/>
            </a:endParaRPr>
          </a:p>
        </p:txBody>
      </p:sp>
      <p:sp>
        <p:nvSpPr>
          <p:cNvPr id="14" name="Freeform 5">
            <a:extLst>
              <a:ext uri="{FF2B5EF4-FFF2-40B4-BE49-F238E27FC236}">
                <a16:creationId xmlns:a16="http://schemas.microsoft.com/office/drawing/2014/main" id="{2A0C7908-92D8-D932-02D8-4FB4356CE9C9}"/>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D4865F22-A365-5576-839E-7F40420E0CC1}"/>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DB45FCAE-6E4B-3586-64E3-205BAC5F30BF}"/>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5" name="Date Placeholder 4">
            <a:extLst>
              <a:ext uri="{FF2B5EF4-FFF2-40B4-BE49-F238E27FC236}">
                <a16:creationId xmlns:a16="http://schemas.microsoft.com/office/drawing/2014/main" id="{262DC9AB-143F-7A58-2970-525BAC776125}"/>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717FD341-44A3-FE2E-0A18-75B7A0B5CEAC}"/>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96221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FAD3393-47BA-ADBA-1DEC-1F3D2672C2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97CDCB-92B5-EACA-F509-43D255BF3FBE}"/>
              </a:ext>
            </a:extLst>
          </p:cNvPr>
          <p:cNvSpPr/>
          <p:nvPr/>
        </p:nvSpPr>
        <p:spPr>
          <a:xfrm rot="10800000">
            <a:off x="0" y="-1"/>
            <a:ext cx="18288000" cy="3229898"/>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3C43BC26-A1BE-8B76-0FF7-16EC892DA147}"/>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2.00pm to 3.00pm </a:t>
            </a:r>
          </a:p>
        </p:txBody>
      </p:sp>
      <p:sp>
        <p:nvSpPr>
          <p:cNvPr id="9" name="TextBox 9">
            <a:extLst>
              <a:ext uri="{FF2B5EF4-FFF2-40B4-BE49-F238E27FC236}">
                <a16:creationId xmlns:a16="http://schemas.microsoft.com/office/drawing/2014/main" id="{6A8482FB-2E1C-AD8D-0793-EE4D941FF6C4}"/>
              </a:ext>
            </a:extLst>
          </p:cNvPr>
          <p:cNvSpPr txBox="1"/>
          <p:nvPr/>
        </p:nvSpPr>
        <p:spPr>
          <a:xfrm>
            <a:off x="1976283" y="1965815"/>
            <a:ext cx="13878233" cy="3898503"/>
          </a:xfrm>
          <a:prstGeom prst="rect">
            <a:avLst/>
          </a:prstGeom>
        </p:spPr>
        <p:txBody>
          <a:bodyPr wrap="square" lIns="0" tIns="0" rIns="0" bIns="0" rtlCol="0" anchor="t">
            <a:spAutoFit/>
          </a:bodyPr>
          <a:lstStyle/>
          <a:p>
            <a:pPr algn="ctr">
              <a:lnSpc>
                <a:spcPts val="7620"/>
              </a:lnSpc>
              <a:spcBef>
                <a:spcPct val="0"/>
              </a:spcBef>
            </a:pPr>
            <a:r>
              <a:rPr lang="en-US" sz="6600"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Five - </a:t>
            </a:r>
            <a:r>
              <a:rPr lang="en-AU" sz="6600" b="1" dirty="0">
                <a:solidFill>
                  <a:srgbClr val="273384"/>
                </a:solidFill>
                <a:latin typeface="Calibri" panose="020F0502020204030204" pitchFamily="34" charset="0"/>
                <a:ea typeface="Calibri" panose="020F0502020204030204" pitchFamily="34" charset="0"/>
                <a:cs typeface="Calibri" panose="020F0502020204030204" pitchFamily="34" charset="0"/>
              </a:rPr>
              <a:t>Prayer and Communion Service</a:t>
            </a:r>
          </a:p>
          <a:p>
            <a:pPr algn="ctr">
              <a:lnSpc>
                <a:spcPts val="7620"/>
              </a:lnSpc>
              <a:spcBef>
                <a:spcPct val="0"/>
              </a:spcBef>
            </a:pP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r>
              <a:rPr lang="en-US" sz="6600" dirty="0">
                <a:latin typeface="Calibri" panose="020F0502020204030204" pitchFamily="34" charset="0"/>
                <a:ea typeface="Calibri" panose="020F0502020204030204" pitchFamily="34" charset="0"/>
                <a:cs typeface="Calibri" panose="020F0502020204030204" pitchFamily="34" charset="0"/>
              </a:rPr>
              <a:t>Led by </a:t>
            </a:r>
            <a:r>
              <a:rPr lang="en-US" sz="6600" dirty="0">
                <a:solidFill>
                  <a:srgbClr val="FF0000"/>
                </a:solidFill>
                <a:latin typeface="Calibri" panose="020F0502020204030204" pitchFamily="34" charset="0"/>
                <a:ea typeface="Calibri" panose="020F0502020204030204" pitchFamily="34" charset="0"/>
                <a:cs typeface="Calibri" panose="020F0502020204030204" pitchFamily="34" charset="0"/>
              </a:rPr>
              <a:t>TBA</a:t>
            </a:r>
          </a:p>
        </p:txBody>
      </p:sp>
      <p:sp>
        <p:nvSpPr>
          <p:cNvPr id="14" name="Freeform 5">
            <a:extLst>
              <a:ext uri="{FF2B5EF4-FFF2-40B4-BE49-F238E27FC236}">
                <a16:creationId xmlns:a16="http://schemas.microsoft.com/office/drawing/2014/main" id="{F70702FF-97E7-883F-18CA-07625332FFA1}"/>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Slide Number Placeholder 2">
            <a:extLst>
              <a:ext uri="{FF2B5EF4-FFF2-40B4-BE49-F238E27FC236}">
                <a16:creationId xmlns:a16="http://schemas.microsoft.com/office/drawing/2014/main" id="{FDE812BE-0F84-3462-B94E-AD5AD3C7E193}"/>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4" name="Date Placeholder 3">
            <a:extLst>
              <a:ext uri="{FF2B5EF4-FFF2-40B4-BE49-F238E27FC236}">
                <a16:creationId xmlns:a16="http://schemas.microsoft.com/office/drawing/2014/main" id="{0CA7F05D-1654-8544-C0A6-8B21D242CC7D}"/>
              </a:ext>
            </a:extLst>
          </p:cNvPr>
          <p:cNvSpPr>
            <a:spLocks noGrp="1"/>
          </p:cNvSpPr>
          <p:nvPr>
            <p:ph type="dt" sz="half" idx="10"/>
          </p:nvPr>
        </p:nvSpPr>
        <p:spPr/>
        <p:txBody>
          <a:bodyPr/>
          <a:lstStyle/>
          <a:p>
            <a:r>
              <a:rPr lang="en-US" dirty="0"/>
              <a:t>7/06/2025</a:t>
            </a:r>
          </a:p>
        </p:txBody>
      </p:sp>
      <p:sp>
        <p:nvSpPr>
          <p:cNvPr id="5" name="Footer Placeholder 4">
            <a:extLst>
              <a:ext uri="{FF2B5EF4-FFF2-40B4-BE49-F238E27FC236}">
                <a16:creationId xmlns:a16="http://schemas.microsoft.com/office/drawing/2014/main" id="{8337E4B4-9EEA-A032-0CB3-07A00B11D7F5}"/>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43597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rot="10800000">
            <a:off x="-51621" y="-46994"/>
            <a:ext cx="18184761" cy="3229898"/>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Today’s Program</a:t>
            </a:r>
          </a:p>
        </p:txBody>
      </p:sp>
      <p:sp>
        <p:nvSpPr>
          <p:cNvPr id="9" name="TextBox 9"/>
          <p:cNvSpPr txBox="1"/>
          <p:nvPr/>
        </p:nvSpPr>
        <p:spPr>
          <a:xfrm>
            <a:off x="398206" y="1734628"/>
            <a:ext cx="17285109"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a:t>
            </a:r>
            <a:r>
              <a:rPr lang="en-US" sz="6600" i="1"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 </a:t>
            </a:r>
            <a:r>
              <a:rPr lang="en-US" sz="4800" dirty="0">
                <a:solidFill>
                  <a:srgbClr val="273384"/>
                </a:solidFill>
                <a:latin typeface="Calibri" panose="020F0502020204030204" pitchFamily="34" charset="0"/>
                <a:ea typeface="Calibri" panose="020F0502020204030204" pitchFamily="34" charset="0"/>
                <a:cs typeface="Calibri" panose="020F0502020204030204" pitchFamily="34" charset="0"/>
              </a:rPr>
              <a:t>Colossians 1:15-20</a:t>
            </a:r>
            <a:endPar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10"/>
          <p:cNvSpPr txBox="1"/>
          <p:nvPr/>
        </p:nvSpPr>
        <p:spPr>
          <a:xfrm>
            <a:off x="398206" y="2606436"/>
            <a:ext cx="17506336" cy="6821355"/>
          </a:xfrm>
          <a:prstGeom prst="rect">
            <a:avLst/>
          </a:prstGeom>
        </p:spPr>
        <p:txBody>
          <a:bodyPr wrap="square" lIns="0" tIns="0" rIns="0" bIns="0" rtlCol="0" anchor="t">
            <a:spAutoFit/>
          </a:bodyPr>
          <a:lstStyle/>
          <a:p>
            <a:pPr>
              <a:lnSpc>
                <a:spcPts val="6719"/>
              </a:lnSpc>
            </a:pP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10.00am to 11.00am </a:t>
            </a: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One</a:t>
            </a: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 Adoration and Praise</a:t>
            </a:r>
          </a:p>
          <a:p>
            <a:pPr>
              <a:lnSpc>
                <a:spcPts val="6719"/>
              </a:lnSpc>
            </a:pP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11.00am to 12.00pm </a:t>
            </a: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Two</a:t>
            </a: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 Honouring Jesus Christ – Our Creator and Lord</a:t>
            </a:r>
          </a:p>
          <a:p>
            <a:pPr>
              <a:lnSpc>
                <a:spcPts val="6719"/>
              </a:lnSpc>
            </a:pP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12.00pm to 1.00pm </a:t>
            </a: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Three</a:t>
            </a: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 Repentance and Renewal</a:t>
            </a:r>
          </a:p>
          <a:p>
            <a:pPr>
              <a:lnSpc>
                <a:spcPts val="6719"/>
              </a:lnSpc>
            </a:pP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1.00pm to 2.00pm </a:t>
            </a: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Four</a:t>
            </a: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 Praying for our Leaders</a:t>
            </a:r>
          </a:p>
          <a:p>
            <a:pPr>
              <a:lnSpc>
                <a:spcPts val="6719"/>
              </a:lnSpc>
            </a:pP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2.00pm to 3.00pm </a:t>
            </a: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Five</a:t>
            </a: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 Prayer and Communion Service</a:t>
            </a:r>
          </a:p>
          <a:p>
            <a:pPr>
              <a:lnSpc>
                <a:spcPts val="6719"/>
              </a:lnSpc>
            </a:pP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3.00pm to 4.00pm </a:t>
            </a: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Six</a:t>
            </a: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 Good News for All!</a:t>
            </a:r>
          </a:p>
          <a:p>
            <a:pPr>
              <a:lnSpc>
                <a:spcPts val="6719"/>
              </a:lnSpc>
            </a:pPr>
            <a:r>
              <a:rPr lang="en-AU" sz="4799" dirty="0">
                <a:solidFill>
                  <a:srgbClr val="273384"/>
                </a:solidFill>
                <a:latin typeface="Calibri" panose="020F0502020204030204" pitchFamily="34" charset="0"/>
                <a:ea typeface="Calibri" panose="020F0502020204030204" pitchFamily="34" charset="0"/>
                <a:cs typeface="Calibri" panose="020F0502020204030204" pitchFamily="34" charset="0"/>
              </a:rPr>
              <a:t>4.00pm Fellowship time</a:t>
            </a:r>
          </a:p>
        </p:txBody>
      </p:sp>
      <p:sp>
        <p:nvSpPr>
          <p:cNvPr id="14" name="Freeform 5">
            <a:extLst>
              <a:ext uri="{FF2B5EF4-FFF2-40B4-BE49-F238E27FC236}">
                <a16:creationId xmlns:a16="http://schemas.microsoft.com/office/drawing/2014/main" id="{61E6F11E-AE2B-E4AB-9C49-F85A91F38CC8}"/>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Slide Number Placeholder 2">
            <a:extLst>
              <a:ext uri="{FF2B5EF4-FFF2-40B4-BE49-F238E27FC236}">
                <a16:creationId xmlns:a16="http://schemas.microsoft.com/office/drawing/2014/main" id="{2DF1B205-3DFF-42E1-878E-AC3E9D88B3A4}"/>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4" name="Date Placeholder 3">
            <a:extLst>
              <a:ext uri="{FF2B5EF4-FFF2-40B4-BE49-F238E27FC236}">
                <a16:creationId xmlns:a16="http://schemas.microsoft.com/office/drawing/2014/main" id="{3B3DE87E-6AC0-6FC6-4178-DED34D508A62}"/>
              </a:ext>
            </a:extLst>
          </p:cNvPr>
          <p:cNvSpPr>
            <a:spLocks noGrp="1"/>
          </p:cNvSpPr>
          <p:nvPr>
            <p:ph type="dt" sz="half" idx="10"/>
          </p:nvPr>
        </p:nvSpPr>
        <p:spPr/>
        <p:txBody>
          <a:bodyPr/>
          <a:lstStyle/>
          <a:p>
            <a:r>
              <a:rPr lang="en-US" dirty="0"/>
              <a:t>7/06/2025</a:t>
            </a:r>
          </a:p>
        </p:txBody>
      </p:sp>
      <p:sp>
        <p:nvSpPr>
          <p:cNvPr id="5" name="Footer Placeholder 4">
            <a:extLst>
              <a:ext uri="{FF2B5EF4-FFF2-40B4-BE49-F238E27FC236}">
                <a16:creationId xmlns:a16="http://schemas.microsoft.com/office/drawing/2014/main" id="{1E5108E4-771E-BE81-A356-375FFFAC53DC}"/>
              </a:ext>
            </a:extLst>
          </p:cNvPr>
          <p:cNvSpPr>
            <a:spLocks noGrp="1"/>
          </p:cNvSpPr>
          <p:nvPr>
            <p:ph type="ftr" sz="quarter" idx="11"/>
          </p:nvPr>
        </p:nvSpPr>
        <p:spPr/>
        <p:txBody>
          <a:bodyPr/>
          <a:lstStyle/>
          <a:p>
            <a:r>
              <a:rPr lang="en-US" dirty="0"/>
              <a:t>Version 1,0 FINAL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D02CA00B-8D61-6D8E-FF16-014800AC9C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45C1F2-6808-ED81-3446-8CA7E5B1D686}"/>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952F3759-F47E-7DF5-0F22-70325C0B3799}"/>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2.00pm to 2.15pm </a:t>
            </a:r>
          </a:p>
        </p:txBody>
      </p:sp>
      <p:sp>
        <p:nvSpPr>
          <p:cNvPr id="10" name="TextBox 10">
            <a:extLst>
              <a:ext uri="{FF2B5EF4-FFF2-40B4-BE49-F238E27FC236}">
                <a16:creationId xmlns:a16="http://schemas.microsoft.com/office/drawing/2014/main" id="{003E78C3-04FC-2DC3-A564-375D0BEBE4C3}"/>
              </a:ext>
            </a:extLst>
          </p:cNvPr>
          <p:cNvSpPr txBox="1"/>
          <p:nvPr/>
        </p:nvSpPr>
        <p:spPr>
          <a:xfrm>
            <a:off x="440871" y="2484473"/>
            <a:ext cx="17536886" cy="6873677"/>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Introduction</a:t>
            </a:r>
            <a:endParaRPr lang="en-AU" sz="4799" dirty="0">
              <a:solidFill>
                <a:srgbClr val="273384"/>
              </a:solidFill>
              <a:latin typeface="Balgin condensed"/>
            </a:endParaRPr>
          </a:p>
          <a:p>
            <a:pPr>
              <a:lnSpc>
                <a:spcPts val="6719"/>
              </a:lnSpc>
            </a:pPr>
            <a:endParaRPr lang="en-AU" sz="6000" dirty="0">
              <a:solidFill>
                <a:srgbClr val="273384"/>
              </a:solidFill>
              <a:latin typeface="Balgin condensed"/>
            </a:endParaRPr>
          </a:p>
          <a:p>
            <a:pPr>
              <a:lnSpc>
                <a:spcPts val="6719"/>
              </a:lnSpc>
            </a:pPr>
            <a:r>
              <a:rPr lang="en-AU" sz="6000" dirty="0">
                <a:latin typeface="Balgin condensed"/>
              </a:rPr>
              <a:t>Scripture: Colossians 1:19-20.</a:t>
            </a:r>
          </a:p>
          <a:p>
            <a:pPr>
              <a:lnSpc>
                <a:spcPts val="6719"/>
              </a:lnSpc>
            </a:pPr>
            <a:r>
              <a:rPr lang="en-AU" sz="6000" dirty="0">
                <a:latin typeface="Balgin condensed"/>
              </a:rPr>
              <a:t>19 For in him all the fullness of God was pleased to dwell,20 and through him to reconcile to himself all things, whether on earth or in heaven, making peace by the blood of his cross.</a:t>
            </a:r>
          </a:p>
          <a:p>
            <a:pPr>
              <a:lnSpc>
                <a:spcPts val="6719"/>
              </a:lnSpc>
            </a:pPr>
            <a:endParaRPr lang="en-AU" sz="6000" dirty="0">
              <a:latin typeface="Balgin condensed"/>
            </a:endParaRPr>
          </a:p>
          <a:p>
            <a:pPr>
              <a:lnSpc>
                <a:spcPts val="6719"/>
              </a:lnSpc>
            </a:pPr>
            <a:r>
              <a:rPr lang="en-AU" sz="6000" dirty="0">
                <a:latin typeface="Balgin condensed"/>
              </a:rPr>
              <a:t>Suggested Scriptures: Col 2: 6-15; 1Cor 11:23-29</a:t>
            </a:r>
            <a:endParaRPr lang="en-US" sz="6000" dirty="0">
              <a:latin typeface="Balgin condensed"/>
            </a:endParaRPr>
          </a:p>
        </p:txBody>
      </p:sp>
      <p:sp>
        <p:nvSpPr>
          <p:cNvPr id="14" name="Freeform 5">
            <a:extLst>
              <a:ext uri="{FF2B5EF4-FFF2-40B4-BE49-F238E27FC236}">
                <a16:creationId xmlns:a16="http://schemas.microsoft.com/office/drawing/2014/main" id="{A725E59B-EC9C-38FA-CF62-9A38B27C6BE6}"/>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F93D8208-5F2D-BE4C-9744-0A5E3654F584}"/>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9CB9F9A3-2974-4741-81E4-7790A6A4B4D6}"/>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5" name="Date Placeholder 4">
            <a:extLst>
              <a:ext uri="{FF2B5EF4-FFF2-40B4-BE49-F238E27FC236}">
                <a16:creationId xmlns:a16="http://schemas.microsoft.com/office/drawing/2014/main" id="{BCDDB24C-8095-AC6B-4837-91FFB96A0E34}"/>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58902A83-1D39-7DEE-2262-B0C5DB294C33}"/>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038761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4FFF6D32-DBFD-1B2C-E999-F98532A0B5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1AC4B4-17CF-65EE-7BD9-29E8DB7C56CA}"/>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34CA61DB-8639-6585-D65D-3002F8645668}"/>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2.15pm to 2.30pm </a:t>
            </a:r>
          </a:p>
        </p:txBody>
      </p:sp>
      <p:sp>
        <p:nvSpPr>
          <p:cNvPr id="10" name="TextBox 10">
            <a:extLst>
              <a:ext uri="{FF2B5EF4-FFF2-40B4-BE49-F238E27FC236}">
                <a16:creationId xmlns:a16="http://schemas.microsoft.com/office/drawing/2014/main" id="{95CDF05E-5109-6EEA-7CD9-7BF57437CC56}"/>
              </a:ext>
            </a:extLst>
          </p:cNvPr>
          <p:cNvSpPr txBox="1"/>
          <p:nvPr/>
        </p:nvSpPr>
        <p:spPr>
          <a:xfrm>
            <a:off x="440871" y="2484473"/>
            <a:ext cx="17536886" cy="6800772"/>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Individual meditation and silent prayer</a:t>
            </a:r>
            <a:endParaRPr lang="en-AU" sz="6000" dirty="0">
              <a:solidFill>
                <a:srgbClr val="273384"/>
              </a:solidFill>
              <a:latin typeface="Balgin condensed"/>
            </a:endParaRPr>
          </a:p>
          <a:p>
            <a:pPr>
              <a:lnSpc>
                <a:spcPts val="6719"/>
              </a:lnSpc>
            </a:pPr>
            <a:r>
              <a:rPr lang="en-AU" sz="4400" dirty="0">
                <a:latin typeface="Balgin condensed"/>
              </a:rPr>
              <a:t>▪ Meditate on how eating the bread and drinking from the cup proclaims the Lord's death till He comes.</a:t>
            </a:r>
          </a:p>
          <a:p>
            <a:pPr>
              <a:lnSpc>
                <a:spcPts val="6719"/>
              </a:lnSpc>
            </a:pPr>
            <a:r>
              <a:rPr lang="en-AU" sz="4400" dirty="0">
                <a:latin typeface="Balgin condensed"/>
              </a:rPr>
              <a:t>▪Ask the Holy Spirit to reveal to you if there is anyone you may need to forgive?</a:t>
            </a:r>
          </a:p>
          <a:p>
            <a:pPr>
              <a:lnSpc>
                <a:spcPts val="6719"/>
              </a:lnSpc>
            </a:pPr>
            <a:r>
              <a:rPr lang="en-AU" sz="4400" dirty="0">
                <a:latin typeface="Balgin condensed"/>
              </a:rPr>
              <a:t>▪Ask what does it mean to eat or drink in an unworthy manner? The scripture goes on to say, that whoever eats and drinks without discerning the body, eats and drinks judgement on himself. Do you hold anything against the body – individuals or churches.</a:t>
            </a:r>
          </a:p>
          <a:p>
            <a:pPr>
              <a:lnSpc>
                <a:spcPts val="6719"/>
              </a:lnSpc>
            </a:pPr>
            <a:r>
              <a:rPr lang="en-AU" sz="4400" dirty="0">
                <a:latin typeface="Balgin condensed"/>
              </a:rPr>
              <a:t>▪Confess, repent, ask for His forgiveness (1John 1:9).</a:t>
            </a:r>
            <a:endParaRPr lang="en-US" sz="4400" dirty="0">
              <a:latin typeface="Balgin condensed"/>
            </a:endParaRPr>
          </a:p>
        </p:txBody>
      </p:sp>
      <p:sp>
        <p:nvSpPr>
          <p:cNvPr id="14" name="Freeform 5">
            <a:extLst>
              <a:ext uri="{FF2B5EF4-FFF2-40B4-BE49-F238E27FC236}">
                <a16:creationId xmlns:a16="http://schemas.microsoft.com/office/drawing/2014/main" id="{6272B1AD-E06F-D6D0-AB9E-40CAE24909BE}"/>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9F36CF41-A660-0106-EDFB-7B5DF2D4C62C}"/>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6C02C60F-B992-04BC-7E78-3EB63E94BC60}"/>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Date Placeholder 4">
            <a:extLst>
              <a:ext uri="{FF2B5EF4-FFF2-40B4-BE49-F238E27FC236}">
                <a16:creationId xmlns:a16="http://schemas.microsoft.com/office/drawing/2014/main" id="{E677296C-2514-D31A-FC79-1EC4B0C2348F}"/>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886A1F7A-94E0-E135-01A5-4B53F262DD3B}"/>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42532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84D4DE52-A942-608D-B0A6-B56C0481B5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5A2526-4652-E328-27BE-91E1394B02BF}"/>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7185A50F-A482-A388-B65B-A6314701B7F0}"/>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2.30pm to 2.40pm </a:t>
            </a:r>
          </a:p>
        </p:txBody>
      </p:sp>
      <p:sp>
        <p:nvSpPr>
          <p:cNvPr id="10" name="TextBox 10">
            <a:extLst>
              <a:ext uri="{FF2B5EF4-FFF2-40B4-BE49-F238E27FC236}">
                <a16:creationId xmlns:a16="http://schemas.microsoft.com/office/drawing/2014/main" id="{6139A245-18DC-E1B6-AA61-8F93AF2072A2}"/>
              </a:ext>
            </a:extLst>
          </p:cNvPr>
          <p:cNvSpPr txBox="1"/>
          <p:nvPr/>
        </p:nvSpPr>
        <p:spPr>
          <a:xfrm>
            <a:off x="293914" y="7952916"/>
            <a:ext cx="17422586" cy="1503617"/>
          </a:xfrm>
          <a:prstGeom prst="rect">
            <a:avLst/>
          </a:prstGeom>
        </p:spPr>
        <p:txBody>
          <a:bodyPr wrap="square" lIns="0" tIns="0" rIns="0" bIns="0" rtlCol="0" anchor="t">
            <a:spAutoFit/>
          </a:bodyPr>
          <a:lstStyle/>
          <a:p>
            <a:pPr>
              <a:lnSpc>
                <a:spcPts val="6719"/>
              </a:lnSpc>
              <a:spcAft>
                <a:spcPts val="1200"/>
              </a:spcAft>
            </a:pPr>
            <a:r>
              <a:rPr lang="en-AU" sz="4400" dirty="0">
                <a:latin typeface="Balgin condensed"/>
              </a:rPr>
              <a:t>Sing a song - suggested songs during communion: It’s Your Blood, Thank You Jesus for the Blood, </a:t>
            </a:r>
            <a:r>
              <a:rPr lang="en-AU" sz="4400" b="1" dirty="0">
                <a:latin typeface="Balgin condensed"/>
              </a:rPr>
              <a:t>Serve Communion</a:t>
            </a:r>
            <a:endParaRPr lang="en-US" sz="4400" b="1" dirty="0">
              <a:latin typeface="Balgin condensed"/>
            </a:endParaRPr>
          </a:p>
        </p:txBody>
      </p:sp>
      <p:sp>
        <p:nvSpPr>
          <p:cNvPr id="14" name="Freeform 5">
            <a:extLst>
              <a:ext uri="{FF2B5EF4-FFF2-40B4-BE49-F238E27FC236}">
                <a16:creationId xmlns:a16="http://schemas.microsoft.com/office/drawing/2014/main" id="{F7801167-49BE-DBB4-FE66-B45D63BB815E}"/>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0C471B4E-A647-F5A6-DB06-CDEE02007891}"/>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B37A596A-01E7-4020-DB1A-D7AD01A23688}"/>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Date Placeholder 4">
            <a:extLst>
              <a:ext uri="{FF2B5EF4-FFF2-40B4-BE49-F238E27FC236}">
                <a16:creationId xmlns:a16="http://schemas.microsoft.com/office/drawing/2014/main" id="{C3FADD2D-FE07-71BD-ABC5-19AD90F268EE}"/>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580BD74C-895E-AF81-E8C8-1D9C862EC5E4}"/>
              </a:ext>
            </a:extLst>
          </p:cNvPr>
          <p:cNvSpPr>
            <a:spLocks noGrp="1"/>
          </p:cNvSpPr>
          <p:nvPr>
            <p:ph type="ftr" sz="quarter" idx="11"/>
          </p:nvPr>
        </p:nvSpPr>
        <p:spPr/>
        <p:txBody>
          <a:bodyPr/>
          <a:lstStyle/>
          <a:p>
            <a:r>
              <a:rPr lang="en-US" dirty="0"/>
              <a:t>Version 1,0 FINAL</a:t>
            </a:r>
          </a:p>
        </p:txBody>
      </p:sp>
      <p:pic>
        <p:nvPicPr>
          <p:cNvPr id="9" name="Picture 8">
            <a:extLst>
              <a:ext uri="{FF2B5EF4-FFF2-40B4-BE49-F238E27FC236}">
                <a16:creationId xmlns:a16="http://schemas.microsoft.com/office/drawing/2014/main" id="{99871038-4CAD-0028-4A50-CAEC22955FB6}"/>
              </a:ext>
            </a:extLst>
          </p:cNvPr>
          <p:cNvPicPr>
            <a:picLocks noChangeAspect="1"/>
          </p:cNvPicPr>
          <p:nvPr/>
        </p:nvPicPr>
        <p:blipFill>
          <a:blip r:embed="rId5"/>
          <a:stretch>
            <a:fillRect/>
          </a:stretch>
        </p:blipFill>
        <p:spPr>
          <a:xfrm>
            <a:off x="4547216" y="2484169"/>
            <a:ext cx="9193565" cy="5175953"/>
          </a:xfrm>
          <a:prstGeom prst="rect">
            <a:avLst/>
          </a:prstGeom>
        </p:spPr>
      </p:pic>
    </p:spTree>
    <p:extLst>
      <p:ext uri="{BB962C8B-B14F-4D97-AF65-F5344CB8AC3E}">
        <p14:creationId xmlns:p14="http://schemas.microsoft.com/office/powerpoint/2010/main" val="2596689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2FDBF51C-A7CF-61CD-DC87-5AA7AD4D55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BB6DBB-F415-0BD9-7D5D-9D1DE17A7CC8}"/>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570E5D5B-1978-9FFA-4E4C-A8E9E48A4A21}"/>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2.40pm to 2.50pm </a:t>
            </a:r>
          </a:p>
        </p:txBody>
      </p:sp>
      <p:sp>
        <p:nvSpPr>
          <p:cNvPr id="10" name="TextBox 10">
            <a:extLst>
              <a:ext uri="{FF2B5EF4-FFF2-40B4-BE49-F238E27FC236}">
                <a16:creationId xmlns:a16="http://schemas.microsoft.com/office/drawing/2014/main" id="{75512CF8-26EC-A476-249C-38BF3BEA6899}"/>
              </a:ext>
            </a:extLst>
          </p:cNvPr>
          <p:cNvSpPr txBox="1"/>
          <p:nvPr/>
        </p:nvSpPr>
        <p:spPr>
          <a:xfrm>
            <a:off x="440871" y="2484473"/>
            <a:ext cx="17536886" cy="3222036"/>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Small Group Prayer</a:t>
            </a:r>
            <a:endParaRPr lang="en-AU" sz="6000" dirty="0">
              <a:solidFill>
                <a:srgbClr val="273384"/>
              </a:solidFill>
              <a:latin typeface="Balgin condensed"/>
            </a:endParaRPr>
          </a:p>
          <a:p>
            <a:pPr>
              <a:lnSpc>
                <a:spcPts val="6719"/>
              </a:lnSpc>
            </a:pPr>
            <a:endParaRPr lang="en-AU" sz="4400" dirty="0">
              <a:solidFill>
                <a:srgbClr val="273384"/>
              </a:solidFill>
              <a:latin typeface="Balgin condensed"/>
            </a:endParaRPr>
          </a:p>
          <a:p>
            <a:pPr>
              <a:lnSpc>
                <a:spcPts val="6719"/>
              </a:lnSpc>
            </a:pPr>
            <a:r>
              <a:rPr lang="en-AU" sz="4400" dirty="0">
                <a:latin typeface="Balgin condensed"/>
              </a:rPr>
              <a:t>Pray for the Body of Christ to be pure, united in love, awake, active in being salt and light, uncompromising, using the authority bestowed on us.</a:t>
            </a:r>
            <a:endParaRPr lang="en-US" sz="4400" dirty="0">
              <a:latin typeface="Balgin condensed"/>
            </a:endParaRPr>
          </a:p>
        </p:txBody>
      </p:sp>
      <p:sp>
        <p:nvSpPr>
          <p:cNvPr id="14" name="Freeform 5">
            <a:extLst>
              <a:ext uri="{FF2B5EF4-FFF2-40B4-BE49-F238E27FC236}">
                <a16:creationId xmlns:a16="http://schemas.microsoft.com/office/drawing/2014/main" id="{01003AFA-C815-3373-1EF3-38E74444A834}"/>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E0CE5E4A-4C94-C72E-FE90-5F5A4DC0BB8C}"/>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18F9C89A-9DB3-9F03-98B1-8E3863F7A80C}"/>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Date Placeholder 4">
            <a:extLst>
              <a:ext uri="{FF2B5EF4-FFF2-40B4-BE49-F238E27FC236}">
                <a16:creationId xmlns:a16="http://schemas.microsoft.com/office/drawing/2014/main" id="{00EB63C2-171F-4D51-23B2-26C7DC9F77F7}"/>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E8604E50-FAA4-1FA7-FE38-D498D7B5B47D}"/>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86818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00A02330-93FA-C645-5460-EB753F5ED9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9E544B-F73A-2B14-3665-4F8B76D5B066}"/>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A04C9E02-9F12-3935-35C7-AE0929A55BD2}"/>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2.50pm to 3.00pm </a:t>
            </a:r>
          </a:p>
        </p:txBody>
      </p:sp>
      <p:sp>
        <p:nvSpPr>
          <p:cNvPr id="10" name="TextBox 10">
            <a:extLst>
              <a:ext uri="{FF2B5EF4-FFF2-40B4-BE49-F238E27FC236}">
                <a16:creationId xmlns:a16="http://schemas.microsoft.com/office/drawing/2014/main" id="{6B3B46BB-B067-9B23-0EFF-DB14CBAE4D16}"/>
              </a:ext>
            </a:extLst>
          </p:cNvPr>
          <p:cNvSpPr txBox="1"/>
          <p:nvPr/>
        </p:nvSpPr>
        <p:spPr>
          <a:xfrm>
            <a:off x="440871" y="2484473"/>
            <a:ext cx="17536886" cy="5799665"/>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Worship</a:t>
            </a:r>
            <a:endParaRPr lang="en-AU" sz="6000" dirty="0">
              <a:solidFill>
                <a:srgbClr val="273384"/>
              </a:solidFill>
              <a:latin typeface="Balgin condensed"/>
            </a:endParaRPr>
          </a:p>
          <a:p>
            <a:pPr>
              <a:lnSpc>
                <a:spcPts val="6719"/>
              </a:lnSpc>
            </a:pPr>
            <a:endParaRPr lang="en-AU" sz="4400" dirty="0">
              <a:solidFill>
                <a:srgbClr val="273384"/>
              </a:solidFill>
              <a:latin typeface="Balgin condensed"/>
            </a:endParaRPr>
          </a:p>
          <a:p>
            <a:pPr>
              <a:lnSpc>
                <a:spcPts val="6719"/>
              </a:lnSpc>
            </a:pPr>
            <a:r>
              <a:rPr lang="en-AU" sz="4400" dirty="0">
                <a:solidFill>
                  <a:srgbClr val="273384"/>
                </a:solidFill>
                <a:latin typeface="Balgin condensed"/>
              </a:rPr>
              <a:t>Suggested songs:</a:t>
            </a:r>
          </a:p>
          <a:p>
            <a:pPr marL="571500" indent="-571500">
              <a:lnSpc>
                <a:spcPts val="6719"/>
              </a:lnSpc>
              <a:buFont typeface="Arial" panose="020B0604020202020204" pitchFamily="34" charset="0"/>
              <a:buChar char="•"/>
            </a:pPr>
            <a:r>
              <a:rPr lang="en-AU" sz="4400" dirty="0">
                <a:solidFill>
                  <a:srgbClr val="273384"/>
                </a:solidFill>
                <a:latin typeface="Balgin condensed"/>
              </a:rPr>
              <a:t>Only A Holy God, </a:t>
            </a:r>
          </a:p>
          <a:p>
            <a:pPr marL="571500" indent="-571500">
              <a:lnSpc>
                <a:spcPts val="6719"/>
              </a:lnSpc>
              <a:buFont typeface="Arial" panose="020B0604020202020204" pitchFamily="34" charset="0"/>
              <a:buChar char="•"/>
            </a:pPr>
            <a:r>
              <a:rPr lang="en-AU" sz="4400" dirty="0">
                <a:solidFill>
                  <a:srgbClr val="273384"/>
                </a:solidFill>
                <a:latin typeface="Balgin condensed"/>
              </a:rPr>
              <a:t>Day After Day Jesus Reigns, </a:t>
            </a:r>
          </a:p>
          <a:p>
            <a:pPr marL="571500" indent="-571500">
              <a:lnSpc>
                <a:spcPts val="6719"/>
              </a:lnSpc>
              <a:buFont typeface="Arial" panose="020B0604020202020204" pitchFamily="34" charset="0"/>
              <a:buChar char="•"/>
            </a:pPr>
            <a:r>
              <a:rPr lang="en-AU" sz="4400" dirty="0">
                <a:solidFill>
                  <a:srgbClr val="273384"/>
                </a:solidFill>
                <a:latin typeface="Balgin condensed"/>
              </a:rPr>
              <a:t>On That Day, And Can it Be,</a:t>
            </a:r>
          </a:p>
          <a:p>
            <a:pPr marL="571500" indent="-571500">
              <a:lnSpc>
                <a:spcPts val="6719"/>
              </a:lnSpc>
              <a:buFont typeface="Arial" panose="020B0604020202020204" pitchFamily="34" charset="0"/>
              <a:buChar char="•"/>
            </a:pPr>
            <a:r>
              <a:rPr lang="en-AU" sz="4400" dirty="0">
                <a:solidFill>
                  <a:srgbClr val="273384"/>
                </a:solidFill>
                <a:latin typeface="Balgin condensed"/>
              </a:rPr>
              <a:t>All Praise to our Redeeming Lord</a:t>
            </a:r>
            <a:endParaRPr lang="en-US" sz="4400" dirty="0">
              <a:solidFill>
                <a:srgbClr val="273384"/>
              </a:solidFill>
              <a:latin typeface="Balgin condensed"/>
            </a:endParaRPr>
          </a:p>
        </p:txBody>
      </p:sp>
      <p:sp>
        <p:nvSpPr>
          <p:cNvPr id="14" name="Freeform 5">
            <a:extLst>
              <a:ext uri="{FF2B5EF4-FFF2-40B4-BE49-F238E27FC236}">
                <a16:creationId xmlns:a16="http://schemas.microsoft.com/office/drawing/2014/main" id="{8BD2F1A4-F362-206F-8C3B-128D50CA4E0D}"/>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6FBA9D40-2C32-DA5D-950E-70D35E6D6FB4}"/>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9FE1A08D-8056-5C2D-4006-F07F9A5E148A}"/>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Date Placeholder 4">
            <a:extLst>
              <a:ext uri="{FF2B5EF4-FFF2-40B4-BE49-F238E27FC236}">
                <a16:creationId xmlns:a16="http://schemas.microsoft.com/office/drawing/2014/main" id="{99459407-27DC-BD57-2BB6-33483006E0E1}"/>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BE49C061-FA9D-D6C3-F001-A38515614FC0}"/>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698333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579FFAA-8C5F-E58E-969B-E121E65FA8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4EA897-40F9-28B4-948C-FA5A7EFCA86A}"/>
              </a:ext>
            </a:extLst>
          </p:cNvPr>
          <p:cNvSpPr/>
          <p:nvPr/>
        </p:nvSpPr>
        <p:spPr>
          <a:xfrm rot="10800000">
            <a:off x="0" y="-1"/>
            <a:ext cx="18288000" cy="3229898"/>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CEA9857B-42CC-FB73-6FA5-A8CC7FE5EF99}"/>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3.00pm to 4.00pm </a:t>
            </a:r>
          </a:p>
        </p:txBody>
      </p:sp>
      <p:sp>
        <p:nvSpPr>
          <p:cNvPr id="9" name="TextBox 9">
            <a:extLst>
              <a:ext uri="{FF2B5EF4-FFF2-40B4-BE49-F238E27FC236}">
                <a16:creationId xmlns:a16="http://schemas.microsoft.com/office/drawing/2014/main" id="{D5815B0A-695C-F52A-1926-84448E36E08F}"/>
              </a:ext>
            </a:extLst>
          </p:cNvPr>
          <p:cNvSpPr txBox="1"/>
          <p:nvPr/>
        </p:nvSpPr>
        <p:spPr>
          <a:xfrm>
            <a:off x="1976283" y="1965815"/>
            <a:ext cx="13878233" cy="3898503"/>
          </a:xfrm>
          <a:prstGeom prst="rect">
            <a:avLst/>
          </a:prstGeom>
        </p:spPr>
        <p:txBody>
          <a:bodyPr wrap="square" lIns="0" tIns="0" rIns="0" bIns="0" rtlCol="0" anchor="t">
            <a:spAutoFit/>
          </a:bodyPr>
          <a:lstStyle/>
          <a:p>
            <a:pPr algn="ctr">
              <a:lnSpc>
                <a:spcPts val="7620"/>
              </a:lnSpc>
              <a:spcBef>
                <a:spcPct val="0"/>
              </a:spcBef>
            </a:pPr>
            <a:r>
              <a:rPr lang="en-US" sz="6600"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Six - </a:t>
            </a:r>
            <a:r>
              <a:rPr lang="en-AU" sz="6600" b="1" dirty="0">
                <a:solidFill>
                  <a:srgbClr val="273384"/>
                </a:solidFill>
                <a:latin typeface="Calibri" panose="020F0502020204030204" pitchFamily="34" charset="0"/>
                <a:ea typeface="Calibri" panose="020F0502020204030204" pitchFamily="34" charset="0"/>
                <a:cs typeface="Calibri" panose="020F0502020204030204" pitchFamily="34" charset="0"/>
              </a:rPr>
              <a:t>Good News for All!</a:t>
            </a:r>
          </a:p>
          <a:p>
            <a:pPr algn="ctr">
              <a:lnSpc>
                <a:spcPts val="7620"/>
              </a:lnSpc>
              <a:spcBef>
                <a:spcPct val="0"/>
              </a:spcBef>
            </a:pPr>
            <a:endParaRPr lang="en-AU" sz="6600" b="1" dirty="0">
              <a:solidFill>
                <a:srgbClr val="273384"/>
              </a:solidFill>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r>
              <a:rPr lang="en-US" sz="6600" dirty="0">
                <a:latin typeface="Calibri" panose="020F0502020204030204" pitchFamily="34" charset="0"/>
                <a:ea typeface="Calibri" panose="020F0502020204030204" pitchFamily="34" charset="0"/>
                <a:cs typeface="Calibri" panose="020F0502020204030204" pitchFamily="34" charset="0"/>
              </a:rPr>
              <a:t>Led by </a:t>
            </a:r>
            <a:r>
              <a:rPr lang="en-US" sz="6600" dirty="0">
                <a:solidFill>
                  <a:srgbClr val="FF0000"/>
                </a:solidFill>
                <a:latin typeface="Calibri" panose="020F0502020204030204" pitchFamily="34" charset="0"/>
                <a:ea typeface="Calibri" panose="020F0502020204030204" pitchFamily="34" charset="0"/>
                <a:cs typeface="Calibri" panose="020F0502020204030204" pitchFamily="34" charset="0"/>
              </a:rPr>
              <a:t>TBA</a:t>
            </a:r>
          </a:p>
        </p:txBody>
      </p:sp>
      <p:sp>
        <p:nvSpPr>
          <p:cNvPr id="14" name="Freeform 5">
            <a:extLst>
              <a:ext uri="{FF2B5EF4-FFF2-40B4-BE49-F238E27FC236}">
                <a16:creationId xmlns:a16="http://schemas.microsoft.com/office/drawing/2014/main" id="{AEC85DB1-E8BE-F547-CDB1-9F0080A92156}"/>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Slide Number Placeholder 2">
            <a:extLst>
              <a:ext uri="{FF2B5EF4-FFF2-40B4-BE49-F238E27FC236}">
                <a16:creationId xmlns:a16="http://schemas.microsoft.com/office/drawing/2014/main" id="{8968CE58-6595-3B90-321C-B70BFA7291E9}"/>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4" name="Date Placeholder 3">
            <a:extLst>
              <a:ext uri="{FF2B5EF4-FFF2-40B4-BE49-F238E27FC236}">
                <a16:creationId xmlns:a16="http://schemas.microsoft.com/office/drawing/2014/main" id="{6288704F-B213-2E1D-B956-88BBCB43D0E7}"/>
              </a:ext>
            </a:extLst>
          </p:cNvPr>
          <p:cNvSpPr>
            <a:spLocks noGrp="1"/>
          </p:cNvSpPr>
          <p:nvPr>
            <p:ph type="dt" sz="half" idx="10"/>
          </p:nvPr>
        </p:nvSpPr>
        <p:spPr/>
        <p:txBody>
          <a:bodyPr/>
          <a:lstStyle/>
          <a:p>
            <a:r>
              <a:rPr lang="en-US" dirty="0"/>
              <a:t>7/06/2025</a:t>
            </a:r>
          </a:p>
        </p:txBody>
      </p:sp>
      <p:sp>
        <p:nvSpPr>
          <p:cNvPr id="5" name="Footer Placeholder 4">
            <a:extLst>
              <a:ext uri="{FF2B5EF4-FFF2-40B4-BE49-F238E27FC236}">
                <a16:creationId xmlns:a16="http://schemas.microsoft.com/office/drawing/2014/main" id="{8467A68A-7041-776E-564C-495879F234FC}"/>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395456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BEFE22CD-C082-5E0D-AFC5-275681EA78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1E5E320-4F5A-B541-2653-C9FAFB124D30}"/>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DB4F12D1-A19E-8A9A-938D-EB53EDCE1DD2}"/>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3.00pm to 3.13pm </a:t>
            </a:r>
          </a:p>
        </p:txBody>
      </p:sp>
      <p:sp>
        <p:nvSpPr>
          <p:cNvPr id="10" name="TextBox 10">
            <a:extLst>
              <a:ext uri="{FF2B5EF4-FFF2-40B4-BE49-F238E27FC236}">
                <a16:creationId xmlns:a16="http://schemas.microsoft.com/office/drawing/2014/main" id="{81D318C3-A183-B562-FA1C-B09187D45EEA}"/>
              </a:ext>
            </a:extLst>
          </p:cNvPr>
          <p:cNvSpPr txBox="1"/>
          <p:nvPr/>
        </p:nvSpPr>
        <p:spPr>
          <a:xfrm>
            <a:off x="440871" y="2484473"/>
            <a:ext cx="17536886" cy="6658874"/>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Individual meditation</a:t>
            </a:r>
            <a:endParaRPr lang="en-AU" sz="6000" dirty="0">
              <a:solidFill>
                <a:srgbClr val="273384"/>
              </a:solidFill>
              <a:latin typeface="Balgin condensed"/>
            </a:endParaRPr>
          </a:p>
          <a:p>
            <a:pPr>
              <a:lnSpc>
                <a:spcPts val="6719"/>
              </a:lnSpc>
            </a:pPr>
            <a:r>
              <a:rPr lang="en-AU" sz="4400" dirty="0">
                <a:latin typeface="Balgin condensed"/>
              </a:rPr>
              <a:t>Colossians 1:19 </a:t>
            </a:r>
            <a:r>
              <a:rPr lang="en-AU" sz="4400" i="1" dirty="0">
                <a:latin typeface="Balgin condensed"/>
              </a:rPr>
              <a:t>For in him all the fullness of God was pleased to dwell,20 and through him to reconcile to himself all things, whether on earth or in heaven, making peace by the blood of his cross.</a:t>
            </a:r>
          </a:p>
          <a:p>
            <a:pPr>
              <a:lnSpc>
                <a:spcPts val="6719"/>
              </a:lnSpc>
            </a:pPr>
            <a:endParaRPr lang="en-AU" sz="4400" dirty="0">
              <a:latin typeface="Balgin condensed"/>
            </a:endParaRPr>
          </a:p>
          <a:p>
            <a:pPr>
              <a:lnSpc>
                <a:spcPts val="6719"/>
              </a:lnSpc>
            </a:pPr>
            <a:r>
              <a:rPr lang="en-AU" sz="4400" dirty="0">
                <a:latin typeface="Balgin condensed"/>
              </a:rPr>
              <a:t>Consider God’s heart for Reconciliation as expressed in the verse above.</a:t>
            </a:r>
          </a:p>
          <a:p>
            <a:pPr>
              <a:lnSpc>
                <a:spcPts val="6719"/>
              </a:lnSpc>
            </a:pPr>
            <a:r>
              <a:rPr lang="en-AU" sz="4400" dirty="0">
                <a:latin typeface="Balgin condensed"/>
              </a:rPr>
              <a:t>• Ask to catch His heart for those who currently are separated from Him.</a:t>
            </a:r>
          </a:p>
          <a:p>
            <a:pPr>
              <a:lnSpc>
                <a:spcPts val="6719"/>
              </a:lnSpc>
            </a:pPr>
            <a:r>
              <a:rPr lang="en-AU" sz="4400" dirty="0">
                <a:latin typeface="Balgin condensed"/>
              </a:rPr>
              <a:t>• Ask this question: Lord what is my part to play in sharing the Good News of the cross?</a:t>
            </a:r>
            <a:endParaRPr lang="en-US" sz="4400" dirty="0">
              <a:latin typeface="Balgin condensed"/>
            </a:endParaRPr>
          </a:p>
        </p:txBody>
      </p:sp>
      <p:sp>
        <p:nvSpPr>
          <p:cNvPr id="14" name="Freeform 5">
            <a:extLst>
              <a:ext uri="{FF2B5EF4-FFF2-40B4-BE49-F238E27FC236}">
                <a16:creationId xmlns:a16="http://schemas.microsoft.com/office/drawing/2014/main" id="{64FFA129-9147-6349-AE80-400B5EBE71C3}"/>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72023F61-AC3F-140B-0BBB-C5A5FAA28BB2}"/>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F5B84A93-8185-08B7-E395-0A5C12AD02F4}"/>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Date Placeholder 4">
            <a:extLst>
              <a:ext uri="{FF2B5EF4-FFF2-40B4-BE49-F238E27FC236}">
                <a16:creationId xmlns:a16="http://schemas.microsoft.com/office/drawing/2014/main" id="{A370E52F-EA89-886B-C640-FCB2266E9ED3}"/>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535E4C32-B285-FBE4-5351-0DC742A07DB9}"/>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3427253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4F2351E8-EF7F-1B2B-5F3D-CC3A40D471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B7A42A-4CA4-00B1-06DD-41C394CB7678}"/>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86E3B553-C5FB-8CC6-ED1C-3F0F8DCD5F52}"/>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3.13pm to 3.33pm </a:t>
            </a:r>
          </a:p>
        </p:txBody>
      </p:sp>
      <p:sp>
        <p:nvSpPr>
          <p:cNvPr id="10" name="TextBox 10">
            <a:extLst>
              <a:ext uri="{FF2B5EF4-FFF2-40B4-BE49-F238E27FC236}">
                <a16:creationId xmlns:a16="http://schemas.microsoft.com/office/drawing/2014/main" id="{1626CE4D-69AD-023B-A694-3A4E3769404A}"/>
              </a:ext>
            </a:extLst>
          </p:cNvPr>
          <p:cNvSpPr txBox="1"/>
          <p:nvPr/>
        </p:nvSpPr>
        <p:spPr>
          <a:xfrm>
            <a:off x="440871" y="2484473"/>
            <a:ext cx="17536886" cy="6658874"/>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Small Group Sharing and Prayer</a:t>
            </a:r>
          </a:p>
          <a:p>
            <a:pPr>
              <a:lnSpc>
                <a:spcPts val="6719"/>
              </a:lnSpc>
            </a:pPr>
            <a:r>
              <a:rPr lang="en-AU" sz="4400" dirty="0">
                <a:latin typeface="Balgin condensed"/>
              </a:rPr>
              <a:t>Pray for wisdom and the greater release of gifting for evangelists and all of us: that we would all be inspired and enabled to be carriers of hope and light.</a:t>
            </a:r>
          </a:p>
          <a:p>
            <a:pPr>
              <a:lnSpc>
                <a:spcPts val="6719"/>
              </a:lnSpc>
            </a:pPr>
            <a:r>
              <a:rPr lang="en-AU" sz="4400" dirty="0">
                <a:latin typeface="Balgin condensed"/>
              </a:rPr>
              <a:t>• Pray for the renewal of an emphasis on discipleship and the raising up of followers who obey all Jesus commanded.</a:t>
            </a:r>
          </a:p>
          <a:p>
            <a:pPr>
              <a:lnSpc>
                <a:spcPts val="6719"/>
              </a:lnSpc>
            </a:pPr>
            <a:r>
              <a:rPr lang="en-AU" sz="4400" dirty="0">
                <a:latin typeface="Balgin condensed"/>
              </a:rPr>
              <a:t>• Share a testimony. Evangelists could share a report / share a prayer/ give thanks and praise.</a:t>
            </a:r>
          </a:p>
          <a:p>
            <a:pPr>
              <a:lnSpc>
                <a:spcPts val="6719"/>
              </a:lnSpc>
            </a:pPr>
            <a:r>
              <a:rPr lang="en-AU" sz="4400" dirty="0">
                <a:latin typeface="Balgin condensed"/>
              </a:rPr>
              <a:t>• Pray for revival, for the harvesters, and for a great harvest. (Matthew 9:36-38)</a:t>
            </a:r>
          </a:p>
          <a:p>
            <a:pPr>
              <a:lnSpc>
                <a:spcPts val="6719"/>
              </a:lnSpc>
            </a:pPr>
            <a:r>
              <a:rPr lang="en-AU" sz="4400" dirty="0">
                <a:latin typeface="Balgin condensed"/>
              </a:rPr>
              <a:t>														Continued …</a:t>
            </a:r>
          </a:p>
        </p:txBody>
      </p:sp>
      <p:sp>
        <p:nvSpPr>
          <p:cNvPr id="14" name="Freeform 5">
            <a:extLst>
              <a:ext uri="{FF2B5EF4-FFF2-40B4-BE49-F238E27FC236}">
                <a16:creationId xmlns:a16="http://schemas.microsoft.com/office/drawing/2014/main" id="{C2D878FE-F7D6-69DE-E3E8-42B1C3249CA1}"/>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7256EEC8-A747-F968-9643-B11012026442}"/>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A3EDAE61-5490-668C-9B66-DE75D373DA2E}"/>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
        <p:nvSpPr>
          <p:cNvPr id="5" name="Date Placeholder 4">
            <a:extLst>
              <a:ext uri="{FF2B5EF4-FFF2-40B4-BE49-F238E27FC236}">
                <a16:creationId xmlns:a16="http://schemas.microsoft.com/office/drawing/2014/main" id="{86315F42-1823-4DC6-A795-12388B6613F9}"/>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B76ABD43-4087-FF42-63EB-5CF630A9060A}"/>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760835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F22384C8-1CE7-A005-10D4-3E4ECB00D20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66FAA9-AB9E-60AD-3260-2B002E88DF6A}"/>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54241E0E-FB22-A51C-2E79-346C8430D73E}"/>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3.13pm to 3.33pm </a:t>
            </a:r>
          </a:p>
        </p:txBody>
      </p:sp>
      <p:sp>
        <p:nvSpPr>
          <p:cNvPr id="10" name="TextBox 10">
            <a:extLst>
              <a:ext uri="{FF2B5EF4-FFF2-40B4-BE49-F238E27FC236}">
                <a16:creationId xmlns:a16="http://schemas.microsoft.com/office/drawing/2014/main" id="{DFE89757-7900-37EC-32F4-F2C98046465C}"/>
              </a:ext>
            </a:extLst>
          </p:cNvPr>
          <p:cNvSpPr txBox="1"/>
          <p:nvPr/>
        </p:nvSpPr>
        <p:spPr>
          <a:xfrm>
            <a:off x="440871" y="2484473"/>
            <a:ext cx="17536886" cy="6800772"/>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Small Group Sharing and Prayer</a:t>
            </a:r>
          </a:p>
          <a:p>
            <a:pPr>
              <a:lnSpc>
                <a:spcPts val="6719"/>
              </a:lnSpc>
            </a:pPr>
            <a:r>
              <a:rPr lang="en-AU" sz="4400" dirty="0">
                <a:latin typeface="Balgin condensed"/>
              </a:rPr>
              <a:t>Listed below are some of the groups in Australia who are involved in fruitful evangelism. Consider praying for a couple of these today, however we submit them to you for ongoing prayer.</a:t>
            </a:r>
          </a:p>
          <a:p>
            <a:pPr>
              <a:lnSpc>
                <a:spcPts val="6719"/>
              </a:lnSpc>
            </a:pPr>
            <a:r>
              <a:rPr lang="en-AU" sz="4400" dirty="0">
                <a:latin typeface="Balgin condensed"/>
              </a:rPr>
              <a:t>▪ Youth For Christ</a:t>
            </a:r>
          </a:p>
          <a:p>
            <a:pPr>
              <a:lnSpc>
                <a:spcPts val="6719"/>
              </a:lnSpc>
            </a:pPr>
            <a:r>
              <a:rPr lang="en-AU" sz="4400" dirty="0">
                <a:latin typeface="Balgin condensed"/>
              </a:rPr>
              <a:t>▪ Harvest Australia</a:t>
            </a:r>
          </a:p>
          <a:p>
            <a:pPr>
              <a:lnSpc>
                <a:spcPts val="6719"/>
              </a:lnSpc>
            </a:pPr>
            <a:r>
              <a:rPr lang="en-AU" sz="4400" dirty="0">
                <a:latin typeface="Balgin condensed"/>
              </a:rPr>
              <a:t>▪ Australia for Jesus</a:t>
            </a:r>
          </a:p>
          <a:p>
            <a:pPr>
              <a:lnSpc>
                <a:spcPts val="6719"/>
              </a:lnSpc>
            </a:pPr>
            <a:r>
              <a:rPr lang="en-AU" sz="4400" dirty="0">
                <a:latin typeface="Balgin condensed"/>
              </a:rPr>
              <a:t>▪ Multiply Movement</a:t>
            </a:r>
          </a:p>
          <a:p>
            <a:pPr>
              <a:lnSpc>
                <a:spcPts val="6719"/>
              </a:lnSpc>
            </a:pPr>
            <a:r>
              <a:rPr lang="en-AU" sz="4400" dirty="0">
                <a:latin typeface="Balgin condensed"/>
              </a:rPr>
              <a:t>▪ Discipleship Training School (DTS) by YWAM</a:t>
            </a:r>
            <a:endParaRPr lang="en-US" sz="4400" dirty="0">
              <a:latin typeface="Balgin condensed"/>
            </a:endParaRPr>
          </a:p>
        </p:txBody>
      </p:sp>
      <p:sp>
        <p:nvSpPr>
          <p:cNvPr id="14" name="Freeform 5">
            <a:extLst>
              <a:ext uri="{FF2B5EF4-FFF2-40B4-BE49-F238E27FC236}">
                <a16:creationId xmlns:a16="http://schemas.microsoft.com/office/drawing/2014/main" id="{01057388-6D98-8ED7-511F-9009FDBD9E00}"/>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4146795B-8426-7033-0645-A32E27FF64D6}"/>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22047D27-62C9-B44E-941E-04555CB379EA}"/>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
        <p:nvSpPr>
          <p:cNvPr id="5" name="Date Placeholder 4">
            <a:extLst>
              <a:ext uri="{FF2B5EF4-FFF2-40B4-BE49-F238E27FC236}">
                <a16:creationId xmlns:a16="http://schemas.microsoft.com/office/drawing/2014/main" id="{1BD03338-A458-8744-55CE-5D51097DF9CE}"/>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00C1AE6A-D21D-C6AD-EECC-69305BE8B738}"/>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990353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F62A938A-8CAA-F537-2911-387C8159DF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996B50-6212-6221-E658-88ED0B7B866E}"/>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B274540B-1EB1-6040-BE3C-8A8DD214B9CB}"/>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3.33pm to 3.53pm </a:t>
            </a:r>
          </a:p>
        </p:txBody>
      </p:sp>
      <p:sp>
        <p:nvSpPr>
          <p:cNvPr id="10" name="TextBox 10">
            <a:extLst>
              <a:ext uri="{FF2B5EF4-FFF2-40B4-BE49-F238E27FC236}">
                <a16:creationId xmlns:a16="http://schemas.microsoft.com/office/drawing/2014/main" id="{70FBC484-E4F5-CD11-CA8B-AA4B6169317C}"/>
              </a:ext>
            </a:extLst>
          </p:cNvPr>
          <p:cNvSpPr txBox="1"/>
          <p:nvPr/>
        </p:nvSpPr>
        <p:spPr>
          <a:xfrm>
            <a:off x="440871" y="2484473"/>
            <a:ext cx="17536886" cy="5142433"/>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Concluding Celebration with Worship</a:t>
            </a:r>
          </a:p>
          <a:p>
            <a:pPr>
              <a:lnSpc>
                <a:spcPts val="6719"/>
              </a:lnSpc>
            </a:pPr>
            <a:endParaRPr lang="en-AU" sz="4400" dirty="0">
              <a:solidFill>
                <a:srgbClr val="273384"/>
              </a:solidFill>
              <a:latin typeface="Balgin condensed"/>
            </a:endParaRPr>
          </a:p>
          <a:p>
            <a:pPr>
              <a:lnSpc>
                <a:spcPts val="6719"/>
              </a:lnSpc>
            </a:pPr>
            <a:r>
              <a:rPr lang="en-AU" sz="4400" dirty="0">
                <a:solidFill>
                  <a:srgbClr val="273384"/>
                </a:solidFill>
                <a:latin typeface="Balgin condensed"/>
              </a:rPr>
              <a:t>Suggested songs:</a:t>
            </a:r>
          </a:p>
          <a:p>
            <a:pPr marL="571500" indent="-571500">
              <a:lnSpc>
                <a:spcPts val="4000"/>
              </a:lnSpc>
              <a:buFont typeface="Arial" panose="020B0604020202020204" pitchFamily="34" charset="0"/>
              <a:buChar char="•"/>
            </a:pPr>
            <a:r>
              <a:rPr lang="en-AU" sz="4400" dirty="0">
                <a:solidFill>
                  <a:srgbClr val="273384"/>
                </a:solidFill>
                <a:latin typeface="Balgin condensed"/>
              </a:rPr>
              <a:t>Holy Forever, </a:t>
            </a:r>
          </a:p>
          <a:p>
            <a:pPr marL="571500" indent="-571500">
              <a:lnSpc>
                <a:spcPts val="4000"/>
              </a:lnSpc>
              <a:buFont typeface="Arial" panose="020B0604020202020204" pitchFamily="34" charset="0"/>
              <a:buChar char="•"/>
            </a:pPr>
            <a:r>
              <a:rPr lang="en-AU" sz="4400" dirty="0">
                <a:solidFill>
                  <a:srgbClr val="273384"/>
                </a:solidFill>
                <a:latin typeface="Balgin condensed"/>
              </a:rPr>
              <a:t>Our God Reigns, </a:t>
            </a:r>
          </a:p>
          <a:p>
            <a:pPr marL="571500" indent="-571500">
              <a:lnSpc>
                <a:spcPts val="4000"/>
              </a:lnSpc>
              <a:buFont typeface="Arial" panose="020B0604020202020204" pitchFamily="34" charset="0"/>
              <a:buChar char="•"/>
            </a:pPr>
            <a:r>
              <a:rPr lang="en-AU" sz="4400" dirty="0">
                <a:solidFill>
                  <a:srgbClr val="273384"/>
                </a:solidFill>
                <a:latin typeface="Balgin condensed"/>
              </a:rPr>
              <a:t>Worthy of it all, </a:t>
            </a:r>
          </a:p>
          <a:p>
            <a:pPr marL="571500" indent="-571500">
              <a:lnSpc>
                <a:spcPts val="4000"/>
              </a:lnSpc>
              <a:buFont typeface="Arial" panose="020B0604020202020204" pitchFamily="34" charset="0"/>
              <a:buChar char="•"/>
            </a:pPr>
            <a:r>
              <a:rPr lang="en-AU" sz="4400" dirty="0">
                <a:solidFill>
                  <a:srgbClr val="273384"/>
                </a:solidFill>
                <a:latin typeface="Balgin condensed"/>
              </a:rPr>
              <a:t>Worthy is the Lamb, </a:t>
            </a:r>
          </a:p>
          <a:p>
            <a:pPr marL="571500" indent="-571500">
              <a:lnSpc>
                <a:spcPts val="4000"/>
              </a:lnSpc>
              <a:buFont typeface="Arial" panose="020B0604020202020204" pitchFamily="34" charset="0"/>
              <a:buChar char="•"/>
            </a:pPr>
            <a:r>
              <a:rPr lang="en-AU" sz="4400" dirty="0">
                <a:solidFill>
                  <a:srgbClr val="273384"/>
                </a:solidFill>
                <a:latin typeface="Balgin condensed"/>
              </a:rPr>
              <a:t>Endless praise</a:t>
            </a:r>
            <a:endParaRPr lang="en-US" sz="4400" dirty="0">
              <a:solidFill>
                <a:srgbClr val="273384"/>
              </a:solidFill>
              <a:latin typeface="Balgin condensed"/>
            </a:endParaRPr>
          </a:p>
        </p:txBody>
      </p:sp>
      <p:sp>
        <p:nvSpPr>
          <p:cNvPr id="14" name="Freeform 5">
            <a:extLst>
              <a:ext uri="{FF2B5EF4-FFF2-40B4-BE49-F238E27FC236}">
                <a16:creationId xmlns:a16="http://schemas.microsoft.com/office/drawing/2014/main" id="{77926B97-F86E-05FF-12B7-A7096FC61E11}"/>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7D64E555-CA45-FF6E-1278-902CB04C9A04}"/>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786CB64E-EA5C-9C75-BCD7-C382DF46EF55}"/>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
        <p:nvSpPr>
          <p:cNvPr id="5" name="Date Placeholder 4">
            <a:extLst>
              <a:ext uri="{FF2B5EF4-FFF2-40B4-BE49-F238E27FC236}">
                <a16:creationId xmlns:a16="http://schemas.microsoft.com/office/drawing/2014/main" id="{4FC74398-D11D-D745-3504-F55EE70D869A}"/>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956B9214-939D-CBA5-4EB9-043C36F7B9BD}"/>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595703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rot="10800000">
            <a:off x="-14748" y="15574"/>
            <a:ext cx="18288000" cy="1943855"/>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10.02am to 11.00am </a:t>
            </a:r>
          </a:p>
        </p:txBody>
      </p:sp>
      <p:sp>
        <p:nvSpPr>
          <p:cNvPr id="9" name="TextBox 9"/>
          <p:cNvSpPr txBox="1"/>
          <p:nvPr/>
        </p:nvSpPr>
        <p:spPr>
          <a:xfrm>
            <a:off x="2190135" y="3194248"/>
            <a:ext cx="13878233" cy="3898503"/>
          </a:xfrm>
          <a:prstGeom prst="rect">
            <a:avLst/>
          </a:prstGeom>
        </p:spPr>
        <p:txBody>
          <a:bodyPr wrap="square" lIns="0" tIns="0" rIns="0" bIns="0" rtlCol="0" anchor="t">
            <a:spAutoFit/>
          </a:bodyPr>
          <a:lstStyle/>
          <a:p>
            <a:pPr algn="ctr">
              <a:lnSpc>
                <a:spcPts val="7620"/>
              </a:lnSpc>
              <a:spcBef>
                <a:spcPct val="0"/>
              </a:spcBef>
            </a:pPr>
            <a:r>
              <a:rPr lang="en-US" sz="6600" b="1" dirty="0">
                <a:solidFill>
                  <a:srgbClr val="273384"/>
                </a:solidFill>
                <a:latin typeface="Calibri" panose="020F0502020204030204" pitchFamily="34" charset="0"/>
                <a:ea typeface="Calibri" panose="020F0502020204030204" pitchFamily="34" charset="0"/>
                <a:cs typeface="Calibri" panose="020F0502020204030204" pitchFamily="34" charset="0"/>
              </a:rPr>
              <a:t>Session One - Adoration and Praise</a:t>
            </a:r>
          </a:p>
          <a:p>
            <a:pPr algn="ctr">
              <a:lnSpc>
                <a:spcPts val="7620"/>
              </a:lnSpc>
              <a:spcBef>
                <a:spcPct val="0"/>
              </a:spcBef>
            </a:pP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endParaRPr lang="en-US" sz="6600" dirty="0">
              <a:latin typeface="Calibri" panose="020F0502020204030204" pitchFamily="34" charset="0"/>
              <a:ea typeface="Calibri" panose="020F0502020204030204" pitchFamily="34" charset="0"/>
              <a:cs typeface="Calibri" panose="020F0502020204030204" pitchFamily="34" charset="0"/>
            </a:endParaRPr>
          </a:p>
          <a:p>
            <a:pPr algn="ctr">
              <a:lnSpc>
                <a:spcPts val="7620"/>
              </a:lnSpc>
              <a:spcBef>
                <a:spcPct val="0"/>
              </a:spcBef>
            </a:pPr>
            <a:r>
              <a:rPr lang="en-US" sz="6600" dirty="0">
                <a:latin typeface="Calibri" panose="020F0502020204030204" pitchFamily="34" charset="0"/>
                <a:ea typeface="Calibri" panose="020F0502020204030204" pitchFamily="34" charset="0"/>
                <a:cs typeface="Calibri" panose="020F0502020204030204" pitchFamily="34" charset="0"/>
              </a:rPr>
              <a:t>Led by </a:t>
            </a:r>
            <a:r>
              <a:rPr lang="en-US" sz="6600" dirty="0">
                <a:solidFill>
                  <a:srgbClr val="FF0000"/>
                </a:solidFill>
                <a:latin typeface="Calibri" panose="020F0502020204030204" pitchFamily="34" charset="0"/>
                <a:ea typeface="Calibri" panose="020F0502020204030204" pitchFamily="34" charset="0"/>
                <a:cs typeface="Calibri" panose="020F0502020204030204" pitchFamily="34" charset="0"/>
              </a:rPr>
              <a:t>TBA</a:t>
            </a:r>
          </a:p>
        </p:txBody>
      </p:sp>
      <p:sp>
        <p:nvSpPr>
          <p:cNvPr id="14" name="Freeform 5">
            <a:extLst>
              <a:ext uri="{FF2B5EF4-FFF2-40B4-BE49-F238E27FC236}">
                <a16:creationId xmlns:a16="http://schemas.microsoft.com/office/drawing/2014/main" id="{61E6F11E-AE2B-E4AB-9C49-F85A91F38CC8}"/>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Slide Number Placeholder 2">
            <a:extLst>
              <a:ext uri="{FF2B5EF4-FFF2-40B4-BE49-F238E27FC236}">
                <a16:creationId xmlns:a16="http://schemas.microsoft.com/office/drawing/2014/main" id="{F227C09F-5EC8-8140-269B-04BCADEA217C}"/>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
        <p:nvSpPr>
          <p:cNvPr id="4" name="Date Placeholder 3">
            <a:extLst>
              <a:ext uri="{FF2B5EF4-FFF2-40B4-BE49-F238E27FC236}">
                <a16:creationId xmlns:a16="http://schemas.microsoft.com/office/drawing/2014/main" id="{31323AB3-7D68-C5E1-D3BC-D9CB9423F7A1}"/>
              </a:ext>
            </a:extLst>
          </p:cNvPr>
          <p:cNvSpPr>
            <a:spLocks noGrp="1"/>
          </p:cNvSpPr>
          <p:nvPr>
            <p:ph type="dt" sz="half" idx="10"/>
          </p:nvPr>
        </p:nvSpPr>
        <p:spPr/>
        <p:txBody>
          <a:bodyPr/>
          <a:lstStyle/>
          <a:p>
            <a:r>
              <a:rPr lang="en-US" dirty="0"/>
              <a:t>7/06/2025</a:t>
            </a:r>
          </a:p>
        </p:txBody>
      </p:sp>
      <p:sp>
        <p:nvSpPr>
          <p:cNvPr id="5" name="Footer Placeholder 4">
            <a:extLst>
              <a:ext uri="{FF2B5EF4-FFF2-40B4-BE49-F238E27FC236}">
                <a16:creationId xmlns:a16="http://schemas.microsoft.com/office/drawing/2014/main" id="{9F0E26F6-EC9E-E4DA-5903-98570095E6F8}"/>
              </a:ext>
            </a:extLst>
          </p:cNvPr>
          <p:cNvSpPr>
            <a:spLocks noGrp="1"/>
          </p:cNvSpPr>
          <p:nvPr>
            <p:ph type="ftr" sz="quarter" idx="11"/>
          </p:nvPr>
        </p:nvSpPr>
        <p:spPr/>
        <p:txBody>
          <a:bodyPr/>
          <a:lstStyle/>
          <a:p>
            <a:r>
              <a:rPr lang="en-US" dirty="0"/>
              <a:t>Version 1,0 FINAL</a:t>
            </a:r>
          </a:p>
        </p:txBody>
      </p:sp>
      <p:sp>
        <p:nvSpPr>
          <p:cNvPr id="11" name="TextBox 10">
            <a:extLst>
              <a:ext uri="{FF2B5EF4-FFF2-40B4-BE49-F238E27FC236}">
                <a16:creationId xmlns:a16="http://schemas.microsoft.com/office/drawing/2014/main" id="{1C6BA587-2E3D-7FCC-9719-277950CCF3BF}"/>
              </a:ext>
            </a:extLst>
          </p:cNvPr>
          <p:cNvSpPr txBox="1"/>
          <p:nvPr/>
        </p:nvSpPr>
        <p:spPr>
          <a:xfrm>
            <a:off x="4653643" y="1959430"/>
            <a:ext cx="9356271" cy="1066959"/>
          </a:xfrm>
          <a:prstGeom prst="rect">
            <a:avLst/>
          </a:prstGeom>
          <a:noFill/>
        </p:spPr>
        <p:txBody>
          <a:bodyPr wrap="square" rtlCol="0">
            <a:spAutoFit/>
          </a:bodyPr>
          <a:lstStyle/>
          <a:p>
            <a:pPr marL="0" marR="0" lvl="0" indent="0" algn="ctr" defTabSz="914400" rtl="0" eaLnBrk="1" fontAlgn="auto" latinLnBrk="0" hangingPunct="1">
              <a:lnSpc>
                <a:spcPts val="762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273384"/>
                </a:solidFill>
                <a:effectLst/>
                <a:uLnTx/>
                <a:uFillTx/>
                <a:latin typeface="Calibri" panose="020F0502020204030204" pitchFamily="34" charset="0"/>
                <a:ea typeface="Calibri" panose="020F0502020204030204" pitchFamily="34" charset="0"/>
                <a:cs typeface="Calibri" panose="020F0502020204030204" pitchFamily="34" charset="0"/>
              </a:rPr>
              <a:t>The Preeminence of Christ</a:t>
            </a:r>
          </a:p>
        </p:txBody>
      </p:sp>
    </p:spTree>
    <p:extLst>
      <p:ext uri="{BB962C8B-B14F-4D97-AF65-F5344CB8AC3E}">
        <p14:creationId xmlns:p14="http://schemas.microsoft.com/office/powerpoint/2010/main" val="21784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540FFE08-8BC5-B710-5422-3245ADDAD7F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6EC4D2-DC51-45D6-E132-D3421B0B4421}"/>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EE438448-43D9-AC51-7C7D-BFA8A545E7A4}"/>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3.53pm to 3.59pm </a:t>
            </a:r>
          </a:p>
        </p:txBody>
      </p:sp>
      <p:sp>
        <p:nvSpPr>
          <p:cNvPr id="10" name="TextBox 10">
            <a:extLst>
              <a:ext uri="{FF2B5EF4-FFF2-40B4-BE49-F238E27FC236}">
                <a16:creationId xmlns:a16="http://schemas.microsoft.com/office/drawing/2014/main" id="{B77EFEF3-102E-19E2-8FB3-0657508681FA}"/>
              </a:ext>
            </a:extLst>
          </p:cNvPr>
          <p:cNvSpPr txBox="1"/>
          <p:nvPr/>
        </p:nvSpPr>
        <p:spPr>
          <a:xfrm>
            <a:off x="375557" y="2111997"/>
            <a:ext cx="17536886" cy="7873950"/>
          </a:xfrm>
          <a:prstGeom prst="rect">
            <a:avLst/>
          </a:prstGeom>
        </p:spPr>
        <p:txBody>
          <a:bodyPr wrap="square" lIns="0" tIns="0" rIns="0" bIns="0" rtlCol="0" anchor="t">
            <a:spAutoFit/>
          </a:bodyPr>
          <a:lstStyle/>
          <a:p>
            <a:pPr algn="ctr">
              <a:lnSpc>
                <a:spcPts val="6719"/>
              </a:lnSpc>
            </a:pPr>
            <a:r>
              <a:rPr lang="en-AU" sz="4799" b="1" dirty="0">
                <a:latin typeface="Calibri" panose="020F0502020204030204" pitchFamily="34" charset="0"/>
                <a:ea typeface="Calibri" panose="020F0502020204030204" pitchFamily="34" charset="0"/>
                <a:cs typeface="Calibri" panose="020F0502020204030204" pitchFamily="34" charset="0"/>
              </a:rPr>
              <a:t>The Declaration</a:t>
            </a:r>
          </a:p>
          <a:p>
            <a:pPr algn="ctr">
              <a:lnSpc>
                <a:spcPts val="6719"/>
              </a:lnSpc>
            </a:pPr>
            <a:r>
              <a:rPr lang="en-AU" sz="4400" dirty="0">
                <a:latin typeface="Balgin condensed"/>
              </a:rPr>
              <a:t>Focus: Jesus Christ – Lord of All</a:t>
            </a:r>
          </a:p>
          <a:p>
            <a:pPr>
              <a:lnSpc>
                <a:spcPts val="4800"/>
              </a:lnSpc>
            </a:pPr>
            <a:r>
              <a:rPr lang="en-AU" sz="4400" dirty="0">
                <a:latin typeface="Balgin condensed"/>
              </a:rPr>
              <a:t>▪ JESUS You are “the image of the invisible God” and “the radiance of His glory” – We declare the glory of Your Name over Australia and into the heavenly realms.</a:t>
            </a:r>
          </a:p>
          <a:p>
            <a:pPr>
              <a:lnSpc>
                <a:spcPts val="4800"/>
              </a:lnSpc>
            </a:pPr>
            <a:endParaRPr lang="en-AU" sz="4400" dirty="0">
              <a:latin typeface="Balgin condensed"/>
            </a:endParaRPr>
          </a:p>
          <a:p>
            <a:pPr>
              <a:lnSpc>
                <a:spcPts val="4800"/>
              </a:lnSpc>
            </a:pPr>
            <a:r>
              <a:rPr lang="en-AU" sz="4400" dirty="0">
                <a:latin typeface="Balgin condensed"/>
              </a:rPr>
              <a:t>▪ JESUS You are “the firstborn of all creation; by You all things were created in heaven and on earth, the visible and invisible, whether thrones or dominions or rulers or authorities. We declare You are indeed the great Creator and Lord of All.</a:t>
            </a:r>
          </a:p>
          <a:p>
            <a:pPr>
              <a:lnSpc>
                <a:spcPts val="4800"/>
              </a:lnSpc>
            </a:pPr>
            <a:endParaRPr lang="en-AU" sz="4400" dirty="0">
              <a:latin typeface="Balgin condensed"/>
            </a:endParaRPr>
          </a:p>
          <a:p>
            <a:pPr>
              <a:lnSpc>
                <a:spcPts val="4800"/>
              </a:lnSpc>
            </a:pPr>
            <a:r>
              <a:rPr lang="en-AU" sz="4400" dirty="0">
                <a:latin typeface="Balgin condensed"/>
              </a:rPr>
              <a:t>▪ Jesus, all things were created through You and for You. We declare we are created for Your pleasure and for the purpose of close relationship. We yield our lives to Your purpose both in intimacy and in action.</a:t>
            </a:r>
            <a:endParaRPr lang="en-US" sz="4400" dirty="0">
              <a:latin typeface="Balgin condensed"/>
            </a:endParaRPr>
          </a:p>
        </p:txBody>
      </p:sp>
      <p:sp>
        <p:nvSpPr>
          <p:cNvPr id="14" name="Freeform 5">
            <a:extLst>
              <a:ext uri="{FF2B5EF4-FFF2-40B4-BE49-F238E27FC236}">
                <a16:creationId xmlns:a16="http://schemas.microsoft.com/office/drawing/2014/main" id="{CACF0973-AA22-B0DB-FE4E-1E716C1DA2EA}"/>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1A254233-A7DE-2BBA-E7A0-06D227785603}"/>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6A3F2600-9CB4-AD14-8FC7-4654A7DC795C}"/>
              </a:ext>
            </a:extLst>
          </p:cNvPr>
          <p:cNvSpPr>
            <a:spLocks noGrp="1"/>
          </p:cNvSpPr>
          <p:nvPr>
            <p:ph type="sldNum" sz="quarter" idx="12"/>
          </p:nvPr>
        </p:nvSpPr>
        <p:spPr/>
        <p:txBody>
          <a:bodyPr/>
          <a:lstStyle/>
          <a:p>
            <a:fld id="{B6F15528-21DE-4FAA-801E-634DDDAF4B2B}" type="slidenum">
              <a:rPr lang="en-US" smtClean="0"/>
              <a:pPr/>
              <a:t>40</a:t>
            </a:fld>
            <a:endParaRPr lang="en-US" dirty="0"/>
          </a:p>
        </p:txBody>
      </p:sp>
      <p:sp>
        <p:nvSpPr>
          <p:cNvPr id="5" name="Date Placeholder 4">
            <a:extLst>
              <a:ext uri="{FF2B5EF4-FFF2-40B4-BE49-F238E27FC236}">
                <a16:creationId xmlns:a16="http://schemas.microsoft.com/office/drawing/2014/main" id="{70A2C40C-180E-C40C-F18E-4A8807BD0D3E}"/>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D8050D53-A868-52FA-4BAB-10366F0C9339}"/>
              </a:ext>
            </a:extLst>
          </p:cNvPr>
          <p:cNvSpPr>
            <a:spLocks noGrp="1"/>
          </p:cNvSpPr>
          <p:nvPr>
            <p:ph type="ftr" sz="quarter" idx="11"/>
          </p:nvPr>
        </p:nvSpPr>
        <p:spPr/>
        <p:txBody>
          <a:bodyPr/>
          <a:lstStyle/>
          <a:p>
            <a:r>
              <a:rPr lang="en-US" dirty="0"/>
              <a:t>Version 1,0 FINAL</a:t>
            </a:r>
          </a:p>
        </p:txBody>
      </p:sp>
      <p:pic>
        <p:nvPicPr>
          <p:cNvPr id="8" name="Picture 7">
            <a:extLst>
              <a:ext uri="{FF2B5EF4-FFF2-40B4-BE49-F238E27FC236}">
                <a16:creationId xmlns:a16="http://schemas.microsoft.com/office/drawing/2014/main" id="{6C7830CE-2353-D37C-D72B-E0AAD6A2B6C9}"/>
              </a:ext>
            </a:extLst>
          </p:cNvPr>
          <p:cNvPicPr>
            <a:picLocks noChangeAspect="1"/>
          </p:cNvPicPr>
          <p:nvPr/>
        </p:nvPicPr>
        <p:blipFill>
          <a:blip r:embed="rId5"/>
          <a:stretch>
            <a:fillRect/>
          </a:stretch>
        </p:blipFill>
        <p:spPr>
          <a:xfrm>
            <a:off x="679982" y="846715"/>
            <a:ext cx="3489974" cy="1284442"/>
          </a:xfrm>
          <a:prstGeom prst="rect">
            <a:avLst/>
          </a:prstGeom>
        </p:spPr>
      </p:pic>
    </p:spTree>
    <p:extLst>
      <p:ext uri="{BB962C8B-B14F-4D97-AF65-F5344CB8AC3E}">
        <p14:creationId xmlns:p14="http://schemas.microsoft.com/office/powerpoint/2010/main" val="240920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3D6A24A-CEF8-F6CB-968B-4BCC1A92CC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E104BC1-DFD6-B903-0124-3CA5FD6503C5}"/>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7384055D-3E23-882E-DFF7-7E71EE7FFA50}"/>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3.53pm to 3.59pm </a:t>
            </a:r>
          </a:p>
        </p:txBody>
      </p:sp>
      <p:sp>
        <p:nvSpPr>
          <p:cNvPr id="10" name="TextBox 10">
            <a:extLst>
              <a:ext uri="{FF2B5EF4-FFF2-40B4-BE49-F238E27FC236}">
                <a16:creationId xmlns:a16="http://schemas.microsoft.com/office/drawing/2014/main" id="{24A2B6AC-BD3B-11F5-E8EA-A098942BD2C9}"/>
              </a:ext>
            </a:extLst>
          </p:cNvPr>
          <p:cNvSpPr txBox="1"/>
          <p:nvPr/>
        </p:nvSpPr>
        <p:spPr>
          <a:xfrm>
            <a:off x="440871" y="2484473"/>
            <a:ext cx="17536886" cy="7258397"/>
          </a:xfrm>
          <a:prstGeom prst="rect">
            <a:avLst/>
          </a:prstGeom>
        </p:spPr>
        <p:txBody>
          <a:bodyPr wrap="square" lIns="0" tIns="0" rIns="0" bIns="0" rtlCol="0" anchor="t">
            <a:spAutoFit/>
          </a:bodyPr>
          <a:lstStyle/>
          <a:p>
            <a:pPr algn="ctr">
              <a:lnSpc>
                <a:spcPts val="6719"/>
              </a:lnSpc>
            </a:pPr>
            <a:r>
              <a:rPr lang="en-AU" sz="4799" b="1" dirty="0">
                <a:latin typeface="Calibri" panose="020F0502020204030204" pitchFamily="34" charset="0"/>
                <a:ea typeface="Calibri" panose="020F0502020204030204" pitchFamily="34" charset="0"/>
                <a:cs typeface="Calibri" panose="020F0502020204030204" pitchFamily="34" charset="0"/>
              </a:rPr>
              <a:t>The Declaration</a:t>
            </a:r>
          </a:p>
          <a:p>
            <a:pPr algn="ctr">
              <a:lnSpc>
                <a:spcPts val="6719"/>
              </a:lnSpc>
            </a:pPr>
            <a:r>
              <a:rPr lang="en-AU" sz="4400" dirty="0">
                <a:latin typeface="Balgin condensed"/>
              </a:rPr>
              <a:t>Focus: Jesus Christ – Lord of All</a:t>
            </a:r>
          </a:p>
          <a:p>
            <a:pPr>
              <a:lnSpc>
                <a:spcPts val="4800"/>
              </a:lnSpc>
            </a:pPr>
            <a:r>
              <a:rPr lang="en-AU" sz="4400" dirty="0">
                <a:latin typeface="Balgin condensed"/>
              </a:rPr>
              <a:t>▪ Jesus, You are above all things and deserve first place. You alone hold all things together and in You they find their true meaning and purpose.</a:t>
            </a:r>
          </a:p>
          <a:p>
            <a:pPr>
              <a:lnSpc>
                <a:spcPts val="4800"/>
              </a:lnSpc>
            </a:pPr>
            <a:endParaRPr lang="en-AU" sz="4400" dirty="0">
              <a:latin typeface="Balgin condensed"/>
            </a:endParaRPr>
          </a:p>
          <a:p>
            <a:pPr>
              <a:lnSpc>
                <a:spcPts val="4800"/>
              </a:lnSpc>
            </a:pPr>
            <a:r>
              <a:rPr lang="en-AU" sz="4400" dirty="0">
                <a:latin typeface="Balgin condensed"/>
              </a:rPr>
              <a:t>▪ Jesus, You are the head of the body the church. We lay before You our crowns, our agendas and plans, our ideas of success and bow before You. Have your way in us Lord.</a:t>
            </a:r>
          </a:p>
          <a:p>
            <a:pPr>
              <a:lnSpc>
                <a:spcPts val="4800"/>
              </a:lnSpc>
            </a:pPr>
            <a:endParaRPr lang="en-AU" sz="4400" dirty="0">
              <a:latin typeface="Balgin condensed"/>
            </a:endParaRPr>
          </a:p>
          <a:p>
            <a:pPr>
              <a:lnSpc>
                <a:spcPts val="4800"/>
              </a:lnSpc>
            </a:pPr>
            <a:r>
              <a:rPr lang="en-AU" sz="4400" dirty="0">
                <a:latin typeface="Balgin condensed"/>
              </a:rPr>
              <a:t>▪ Jesus, You are the prince of peace – you break down every wall. You have crushed the serpent’s head, and You have made peace through the blood of the cross. We rejoice in this wondrous salvation.</a:t>
            </a:r>
            <a:endParaRPr lang="en-US" sz="4400" dirty="0">
              <a:latin typeface="Balgin condensed"/>
            </a:endParaRPr>
          </a:p>
        </p:txBody>
      </p:sp>
      <p:sp>
        <p:nvSpPr>
          <p:cNvPr id="14" name="Freeform 5">
            <a:extLst>
              <a:ext uri="{FF2B5EF4-FFF2-40B4-BE49-F238E27FC236}">
                <a16:creationId xmlns:a16="http://schemas.microsoft.com/office/drawing/2014/main" id="{52140CB0-6DD5-6B21-0672-4B4C68A63517}"/>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CEE2188C-9602-7AA6-C4D0-C4458C5DF226}"/>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4521755F-DFCD-760A-DBE1-E4E8A6CD29E2}"/>
              </a:ext>
            </a:extLst>
          </p:cNvPr>
          <p:cNvSpPr>
            <a:spLocks noGrp="1"/>
          </p:cNvSpPr>
          <p:nvPr>
            <p:ph type="sldNum" sz="quarter" idx="12"/>
          </p:nvPr>
        </p:nvSpPr>
        <p:spPr/>
        <p:txBody>
          <a:bodyPr/>
          <a:lstStyle/>
          <a:p>
            <a:fld id="{B6F15528-21DE-4FAA-801E-634DDDAF4B2B}" type="slidenum">
              <a:rPr lang="en-US" smtClean="0"/>
              <a:pPr/>
              <a:t>41</a:t>
            </a:fld>
            <a:endParaRPr lang="en-US" dirty="0"/>
          </a:p>
        </p:txBody>
      </p:sp>
      <p:sp>
        <p:nvSpPr>
          <p:cNvPr id="5" name="Date Placeholder 4">
            <a:extLst>
              <a:ext uri="{FF2B5EF4-FFF2-40B4-BE49-F238E27FC236}">
                <a16:creationId xmlns:a16="http://schemas.microsoft.com/office/drawing/2014/main" id="{C2F0C41F-7629-488F-32CE-F8F0D5463EE0}"/>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69455C0A-0EE3-703A-EA33-CEA0E740F7BD}"/>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403367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89104478-DC18-4057-B2D4-4DE251CA1B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72BC96-E77A-783C-DBFA-DA1CF02014BB}"/>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7A55D3A6-1863-8A71-3ECA-73B00633AC2A}"/>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3.53pm to 3.59pm </a:t>
            </a:r>
          </a:p>
        </p:txBody>
      </p:sp>
      <p:sp>
        <p:nvSpPr>
          <p:cNvPr id="10" name="TextBox 10">
            <a:extLst>
              <a:ext uri="{FF2B5EF4-FFF2-40B4-BE49-F238E27FC236}">
                <a16:creationId xmlns:a16="http://schemas.microsoft.com/office/drawing/2014/main" id="{A0E17726-48C1-2A1D-5FF9-5EBE2D019C10}"/>
              </a:ext>
            </a:extLst>
          </p:cNvPr>
          <p:cNvSpPr txBox="1"/>
          <p:nvPr/>
        </p:nvSpPr>
        <p:spPr>
          <a:xfrm>
            <a:off x="440871" y="2484473"/>
            <a:ext cx="17536886" cy="6027291"/>
          </a:xfrm>
          <a:prstGeom prst="rect">
            <a:avLst/>
          </a:prstGeom>
        </p:spPr>
        <p:txBody>
          <a:bodyPr wrap="square" lIns="0" tIns="0" rIns="0" bIns="0" rtlCol="0" anchor="t">
            <a:spAutoFit/>
          </a:bodyPr>
          <a:lstStyle/>
          <a:p>
            <a:pPr algn="ctr">
              <a:lnSpc>
                <a:spcPts val="6719"/>
              </a:lnSpc>
            </a:pPr>
            <a:r>
              <a:rPr lang="en-AU" sz="4799" b="1" dirty="0">
                <a:latin typeface="Calibri" panose="020F0502020204030204" pitchFamily="34" charset="0"/>
                <a:ea typeface="Calibri" panose="020F0502020204030204" pitchFamily="34" charset="0"/>
                <a:cs typeface="Calibri" panose="020F0502020204030204" pitchFamily="34" charset="0"/>
              </a:rPr>
              <a:t>The Declaration</a:t>
            </a:r>
          </a:p>
          <a:p>
            <a:pPr algn="ctr">
              <a:lnSpc>
                <a:spcPts val="6719"/>
              </a:lnSpc>
            </a:pPr>
            <a:r>
              <a:rPr lang="en-AU" sz="4400" dirty="0">
                <a:latin typeface="Balgin condensed"/>
              </a:rPr>
              <a:t>Focus: Jesus Christ – Lord of All</a:t>
            </a:r>
          </a:p>
          <a:p>
            <a:pPr>
              <a:lnSpc>
                <a:spcPts val="4800"/>
              </a:lnSpc>
            </a:pPr>
            <a:r>
              <a:rPr lang="en-AU" sz="4400" dirty="0">
                <a:latin typeface="Balgin condensed"/>
              </a:rPr>
              <a:t>▪ Jesus, We declare that You are Sovereign Lord over Australia, our Provider, Protector and Sustainer. You are “KING OF KINGS AND LORD OF LORDS”</a:t>
            </a:r>
          </a:p>
          <a:p>
            <a:pPr>
              <a:lnSpc>
                <a:spcPts val="4800"/>
              </a:lnSpc>
            </a:pPr>
            <a:endParaRPr lang="en-AU" sz="4400" dirty="0">
              <a:latin typeface="Balgin condensed"/>
            </a:endParaRPr>
          </a:p>
          <a:p>
            <a:pPr>
              <a:lnSpc>
                <a:spcPts val="4800"/>
              </a:lnSpc>
            </a:pPr>
            <a:r>
              <a:rPr lang="en-AU" sz="4400" dirty="0">
                <a:latin typeface="Balgin condensed"/>
              </a:rPr>
              <a:t>▪ JESUS You are coming soon at the last trumpet “coming on the clouds with power and great glory - We long for Your appearing.</a:t>
            </a:r>
          </a:p>
          <a:p>
            <a:pPr>
              <a:lnSpc>
                <a:spcPts val="4800"/>
              </a:lnSpc>
            </a:pPr>
            <a:endParaRPr lang="en-AU" sz="4400" dirty="0">
              <a:latin typeface="Balgin condensed"/>
            </a:endParaRPr>
          </a:p>
          <a:p>
            <a:pPr>
              <a:lnSpc>
                <a:spcPts val="4800"/>
              </a:lnSpc>
            </a:pPr>
            <a:r>
              <a:rPr lang="en-AU" sz="4400" dirty="0">
                <a:latin typeface="Balgin condensed"/>
              </a:rPr>
              <a:t>“Amen. Come, Lord Jesus!”</a:t>
            </a:r>
            <a:endParaRPr lang="en-US" sz="4400" dirty="0">
              <a:latin typeface="Balgin condensed"/>
            </a:endParaRPr>
          </a:p>
        </p:txBody>
      </p:sp>
      <p:sp>
        <p:nvSpPr>
          <p:cNvPr id="14" name="Freeform 5">
            <a:extLst>
              <a:ext uri="{FF2B5EF4-FFF2-40B4-BE49-F238E27FC236}">
                <a16:creationId xmlns:a16="http://schemas.microsoft.com/office/drawing/2014/main" id="{7BA3664F-AE61-C099-4998-BECA219E22D8}"/>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61DCF245-8A21-6C14-0851-5FAC82113392}"/>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A4E1169C-788A-D06A-A758-194E46294C04}"/>
              </a:ext>
            </a:extLst>
          </p:cNvPr>
          <p:cNvSpPr>
            <a:spLocks noGrp="1"/>
          </p:cNvSpPr>
          <p:nvPr>
            <p:ph type="sldNum" sz="quarter" idx="12"/>
          </p:nvPr>
        </p:nvSpPr>
        <p:spPr/>
        <p:txBody>
          <a:bodyPr/>
          <a:lstStyle/>
          <a:p>
            <a:fld id="{B6F15528-21DE-4FAA-801E-634DDDAF4B2B}" type="slidenum">
              <a:rPr lang="en-US" smtClean="0"/>
              <a:pPr/>
              <a:t>42</a:t>
            </a:fld>
            <a:endParaRPr lang="en-US" dirty="0"/>
          </a:p>
        </p:txBody>
      </p:sp>
      <p:sp>
        <p:nvSpPr>
          <p:cNvPr id="5" name="Date Placeholder 4">
            <a:extLst>
              <a:ext uri="{FF2B5EF4-FFF2-40B4-BE49-F238E27FC236}">
                <a16:creationId xmlns:a16="http://schemas.microsoft.com/office/drawing/2014/main" id="{FE810589-11A1-EB9D-86B6-04AAB27E1584}"/>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B02F4BDA-CBD2-B275-ED33-29DD2D4589F3}"/>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3823472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Freeform 3"/>
          <p:cNvSpPr/>
          <p:nvPr/>
        </p:nvSpPr>
        <p:spPr>
          <a:xfrm flipV="1">
            <a:off x="2543582" y="5854976"/>
            <a:ext cx="13673031" cy="1737053"/>
          </a:xfrm>
          <a:custGeom>
            <a:avLst/>
            <a:gdLst/>
            <a:ahLst/>
            <a:cxnLst/>
            <a:rect l="l" t="t" r="r" b="b"/>
            <a:pathLst>
              <a:path w="13673031" h="212534">
                <a:moveTo>
                  <a:pt x="0" y="0"/>
                </a:moveTo>
                <a:lnTo>
                  <a:pt x="13673031" y="0"/>
                </a:lnTo>
                <a:lnTo>
                  <a:pt x="13673031" y="212535"/>
                </a:lnTo>
                <a:lnTo>
                  <a:pt x="0" y="212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4" name="TextBox 4"/>
          <p:cNvSpPr txBox="1"/>
          <p:nvPr/>
        </p:nvSpPr>
        <p:spPr>
          <a:xfrm>
            <a:off x="2351056" y="3972750"/>
            <a:ext cx="14058084" cy="2750753"/>
          </a:xfrm>
          <a:prstGeom prst="rect">
            <a:avLst/>
          </a:prstGeom>
        </p:spPr>
        <p:txBody>
          <a:bodyPr lIns="0" tIns="0" rIns="0" bIns="0" rtlCol="0" anchor="t">
            <a:spAutoFit/>
          </a:bodyPr>
          <a:lstStyle/>
          <a:p>
            <a:pPr algn="ctr">
              <a:lnSpc>
                <a:spcPts val="11429"/>
              </a:lnSpc>
            </a:pPr>
            <a:r>
              <a:rPr lang="en-US" sz="8999" dirty="0">
                <a:solidFill>
                  <a:srgbClr val="273384"/>
                </a:solidFill>
                <a:latin typeface="Georgia" panose="02040502050405020303" pitchFamily="18" charset="0"/>
              </a:rPr>
              <a:t>Thank You!</a:t>
            </a:r>
            <a:endParaRPr lang="en-US" sz="5000" dirty="0">
              <a:solidFill>
                <a:srgbClr val="273384"/>
              </a:solidFill>
              <a:latin typeface="Georgia" panose="02040502050405020303" pitchFamily="18" charset="0"/>
            </a:endParaRPr>
          </a:p>
          <a:p>
            <a:pPr algn="ctr">
              <a:lnSpc>
                <a:spcPts val="11429"/>
              </a:lnSpc>
            </a:pPr>
            <a:endParaRPr lang="en-US" sz="5000" dirty="0">
              <a:solidFill>
                <a:srgbClr val="273384"/>
              </a:solidFill>
              <a:latin typeface="Eczar Bold"/>
            </a:endParaRPr>
          </a:p>
        </p:txBody>
      </p:sp>
      <p:sp>
        <p:nvSpPr>
          <p:cNvPr id="2" name="TextBox 1">
            <a:extLst>
              <a:ext uri="{FF2B5EF4-FFF2-40B4-BE49-F238E27FC236}">
                <a16:creationId xmlns:a16="http://schemas.microsoft.com/office/drawing/2014/main" id="{4CCFB0D6-A689-2D4B-3493-123F1064A3A5}"/>
              </a:ext>
            </a:extLst>
          </p:cNvPr>
          <p:cNvSpPr txBox="1"/>
          <p:nvPr/>
        </p:nvSpPr>
        <p:spPr>
          <a:xfrm>
            <a:off x="2005781" y="8008374"/>
            <a:ext cx="14571406" cy="830997"/>
          </a:xfrm>
          <a:prstGeom prst="rect">
            <a:avLst/>
          </a:prstGeom>
          <a:noFill/>
        </p:spPr>
        <p:txBody>
          <a:bodyPr wrap="square" rtlCol="0">
            <a:spAutoFit/>
          </a:bodyPr>
          <a:lstStyle/>
          <a:p>
            <a:pPr algn="ctr"/>
            <a:r>
              <a:rPr lang="en-AU" sz="4800" dirty="0"/>
              <a:t>Please join us for fellowship over a cuppa</a:t>
            </a:r>
          </a:p>
        </p:txBody>
      </p:sp>
      <p:sp>
        <p:nvSpPr>
          <p:cNvPr id="5" name="TextBox 4">
            <a:extLst>
              <a:ext uri="{FF2B5EF4-FFF2-40B4-BE49-F238E27FC236}">
                <a16:creationId xmlns:a16="http://schemas.microsoft.com/office/drawing/2014/main" id="{8D3B929E-ADD6-4334-5867-2A518CD57527}"/>
              </a:ext>
            </a:extLst>
          </p:cNvPr>
          <p:cNvSpPr txBox="1"/>
          <p:nvPr/>
        </p:nvSpPr>
        <p:spPr>
          <a:xfrm>
            <a:off x="4085303" y="648929"/>
            <a:ext cx="9866671" cy="646331"/>
          </a:xfrm>
          <a:prstGeom prst="rect">
            <a:avLst/>
          </a:prstGeom>
          <a:noFill/>
        </p:spPr>
        <p:txBody>
          <a:bodyPr wrap="square" rtlCol="0">
            <a:spAutoFit/>
          </a:bodyPr>
          <a:lstStyle/>
          <a:p>
            <a:pPr algn="ctr"/>
            <a:r>
              <a:rPr lang="en-AU" sz="3600" dirty="0"/>
              <a:t>3.59pm to 4.00pm</a:t>
            </a:r>
          </a:p>
        </p:txBody>
      </p:sp>
      <p:sp>
        <p:nvSpPr>
          <p:cNvPr id="6" name="Slide Number Placeholder 5">
            <a:extLst>
              <a:ext uri="{FF2B5EF4-FFF2-40B4-BE49-F238E27FC236}">
                <a16:creationId xmlns:a16="http://schemas.microsoft.com/office/drawing/2014/main" id="{C9A560B1-1FFF-C1EC-5893-AAFA4F433128}"/>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
        <p:nvSpPr>
          <p:cNvPr id="7" name="Date Placeholder 6">
            <a:extLst>
              <a:ext uri="{FF2B5EF4-FFF2-40B4-BE49-F238E27FC236}">
                <a16:creationId xmlns:a16="http://schemas.microsoft.com/office/drawing/2014/main" id="{1CDD1E03-5863-6941-04E8-0149B8C768DE}"/>
              </a:ext>
            </a:extLst>
          </p:cNvPr>
          <p:cNvSpPr>
            <a:spLocks noGrp="1"/>
          </p:cNvSpPr>
          <p:nvPr>
            <p:ph type="dt" sz="half" idx="10"/>
          </p:nvPr>
        </p:nvSpPr>
        <p:spPr/>
        <p:txBody>
          <a:bodyPr/>
          <a:lstStyle/>
          <a:p>
            <a:r>
              <a:rPr lang="en-US" dirty="0"/>
              <a:t>7/06/2025</a:t>
            </a:r>
          </a:p>
        </p:txBody>
      </p:sp>
      <p:sp>
        <p:nvSpPr>
          <p:cNvPr id="8" name="Footer Placeholder 7">
            <a:extLst>
              <a:ext uri="{FF2B5EF4-FFF2-40B4-BE49-F238E27FC236}">
                <a16:creationId xmlns:a16="http://schemas.microsoft.com/office/drawing/2014/main" id="{29BD42AD-EE9D-731D-E04B-6F856D87D854}"/>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3110656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Freeform 6"/>
          <p:cNvSpPr/>
          <p:nvPr/>
        </p:nvSpPr>
        <p:spPr>
          <a:xfrm rot="2800797">
            <a:off x="454053" y="4393147"/>
            <a:ext cx="5573082" cy="6196616"/>
          </a:xfrm>
          <a:custGeom>
            <a:avLst/>
            <a:gdLst/>
            <a:ahLst/>
            <a:cxnLst/>
            <a:rect l="l" t="t" r="r" b="b"/>
            <a:pathLst>
              <a:path w="5573082" h="6196616">
                <a:moveTo>
                  <a:pt x="0" y="0"/>
                </a:moveTo>
                <a:lnTo>
                  <a:pt x="5573082" y="0"/>
                </a:lnTo>
                <a:lnTo>
                  <a:pt x="5573082" y="6196616"/>
                </a:lnTo>
                <a:lnTo>
                  <a:pt x="0" y="6196616"/>
                </a:lnTo>
                <a:lnTo>
                  <a:pt x="0" y="0"/>
                </a:lnTo>
                <a:close/>
              </a:path>
            </a:pathLst>
          </a:custGeom>
          <a:blipFill>
            <a:blip r:embed="rId2"/>
            <a:stretch>
              <a:fillRect/>
            </a:stretch>
          </a:blipFill>
        </p:spPr>
        <p:txBody>
          <a:bodyPr/>
          <a:lstStyle/>
          <a:p>
            <a:pPr defTabSz="1371600"/>
            <a:endParaRPr lang="en-AU" dirty="0">
              <a:solidFill>
                <a:prstClr val="black"/>
              </a:solidFill>
              <a:latin typeface="Aptos" panose="02110004020202020204"/>
            </a:endParaRPr>
          </a:p>
        </p:txBody>
      </p:sp>
      <p:sp>
        <p:nvSpPr>
          <p:cNvPr id="8" name="Freeform 8"/>
          <p:cNvSpPr/>
          <p:nvPr/>
        </p:nvSpPr>
        <p:spPr>
          <a:xfrm rot="10800000" flipV="1">
            <a:off x="-14748" y="5820086"/>
            <a:ext cx="18288000" cy="4605434"/>
          </a:xfrm>
          <a:custGeom>
            <a:avLst/>
            <a:gdLst/>
            <a:ahLst/>
            <a:cxnLst/>
            <a:rect l="l" t="t" r="r" b="b"/>
            <a:pathLst>
              <a:path w="18694406" h="4605433">
                <a:moveTo>
                  <a:pt x="0" y="4605433"/>
                </a:moveTo>
                <a:lnTo>
                  <a:pt x="18694406" y="4605433"/>
                </a:lnTo>
                <a:lnTo>
                  <a:pt x="18694406" y="0"/>
                </a:lnTo>
                <a:lnTo>
                  <a:pt x="0" y="0"/>
                </a:lnTo>
                <a:lnTo>
                  <a:pt x="0" y="4605433"/>
                </a:lnTo>
                <a:close/>
              </a:path>
            </a:pathLst>
          </a:custGeom>
          <a:blipFill>
            <a:blip r:embed="rId3"/>
            <a:stretch>
              <a:fillRect t="-7590" b="-7590"/>
            </a:stretch>
          </a:blipFill>
        </p:spPr>
        <p:txBody>
          <a:bodyPr/>
          <a:lstStyle/>
          <a:p>
            <a:pPr defTabSz="1371600"/>
            <a:endParaRPr lang="en-AU" dirty="0">
              <a:solidFill>
                <a:prstClr val="black"/>
              </a:solidFill>
              <a:latin typeface="Aptos" panose="02110004020202020204"/>
            </a:endParaRPr>
          </a:p>
        </p:txBody>
      </p:sp>
      <p:sp>
        <p:nvSpPr>
          <p:cNvPr id="17" name="TextBox 16">
            <a:extLst>
              <a:ext uri="{FF2B5EF4-FFF2-40B4-BE49-F238E27FC236}">
                <a16:creationId xmlns:a16="http://schemas.microsoft.com/office/drawing/2014/main" id="{C968D3DF-5492-4844-E985-26DB8A47D73F}"/>
              </a:ext>
            </a:extLst>
          </p:cNvPr>
          <p:cNvSpPr txBox="1"/>
          <p:nvPr/>
        </p:nvSpPr>
        <p:spPr>
          <a:xfrm>
            <a:off x="2371633" y="1112904"/>
            <a:ext cx="13544734" cy="6093976"/>
          </a:xfrm>
          <a:prstGeom prst="rect">
            <a:avLst/>
          </a:prstGeom>
          <a:noFill/>
        </p:spPr>
        <p:txBody>
          <a:bodyPr wrap="none" rtlCol="0">
            <a:spAutoFit/>
          </a:bodyPr>
          <a:lstStyle/>
          <a:p>
            <a:pPr algn="ctr" defTabSz="1371600"/>
            <a:r>
              <a:rPr lang="en-AU" sz="9000" dirty="0">
                <a:latin typeface="Aharoni" panose="02010803020104030203" pitchFamily="2" charset="-79"/>
                <a:cs typeface="Aharoni" panose="02010803020104030203" pitchFamily="2" charset="-79"/>
              </a:rPr>
              <a:t>SAVE THE DATE</a:t>
            </a:r>
          </a:p>
          <a:p>
            <a:pPr defTabSz="1371600"/>
            <a:r>
              <a:rPr lang="en-AU" sz="9000" dirty="0">
                <a:latin typeface="Aharoni" panose="02010803020104030203" pitchFamily="2" charset="-79"/>
                <a:cs typeface="Aharoni" panose="02010803020104030203" pitchFamily="2" charset="-79"/>
              </a:rPr>
              <a:t>National Day of Prayer </a:t>
            </a:r>
          </a:p>
          <a:p>
            <a:pPr algn="ctr" defTabSz="1371600"/>
            <a:r>
              <a:rPr lang="en-AU" sz="9000" b="1" dirty="0">
                <a:latin typeface="Aptos Display" panose="02110004020202020204"/>
                <a:cs typeface="Aharoni" panose="02010803020104030203" pitchFamily="2" charset="-79"/>
              </a:rPr>
              <a:t>Saturday 23</a:t>
            </a:r>
            <a:r>
              <a:rPr lang="en-AU" sz="9000" b="1" baseline="30000" dirty="0">
                <a:latin typeface="Aptos Display" panose="02110004020202020204"/>
                <a:cs typeface="Aharoni" panose="02010803020104030203" pitchFamily="2" charset="-79"/>
              </a:rPr>
              <a:t>rd</a:t>
            </a:r>
            <a:r>
              <a:rPr lang="en-AU" sz="9000" b="1" dirty="0">
                <a:latin typeface="Aptos Display" panose="02110004020202020204"/>
                <a:cs typeface="Aharoni" panose="02010803020104030203" pitchFamily="2" charset="-79"/>
              </a:rPr>
              <a:t> May </a:t>
            </a:r>
            <a:r>
              <a:rPr lang="en-AU" sz="9000" b="1" dirty="0">
                <a:latin typeface="Aptos" panose="02110004020202020204"/>
                <a:cs typeface="Aharoni" panose="02010803020104030203" pitchFamily="2" charset="-79"/>
              </a:rPr>
              <a:t>2026</a:t>
            </a:r>
          </a:p>
          <a:p>
            <a:pPr algn="ctr" defTabSz="1371600"/>
            <a:endParaRPr lang="en-AU" sz="6000" b="1" dirty="0">
              <a:solidFill>
                <a:srgbClr val="156082">
                  <a:lumMod val="60000"/>
                  <a:lumOff val="40000"/>
                </a:srgbClr>
              </a:solidFill>
              <a:latin typeface="Aptos" panose="02110004020202020204"/>
              <a:cs typeface="Aharoni" panose="02010803020104030203" pitchFamily="2" charset="-79"/>
            </a:endParaRPr>
          </a:p>
          <a:p>
            <a:pPr algn="ctr" defTabSz="1371600"/>
            <a:r>
              <a:rPr lang="en-AU" sz="6000" b="1" dirty="0">
                <a:solidFill>
                  <a:srgbClr val="156082">
                    <a:lumMod val="60000"/>
                    <a:lumOff val="40000"/>
                  </a:srgbClr>
                </a:solidFill>
                <a:latin typeface="Aptos" panose="02110004020202020204"/>
                <a:cs typeface="Aharoni" panose="02010803020104030203" pitchFamily="2" charset="-79"/>
              </a:rPr>
              <a:t>www.australiaprays.com.au</a:t>
            </a:r>
          </a:p>
        </p:txBody>
      </p:sp>
      <p:sp>
        <p:nvSpPr>
          <p:cNvPr id="3" name="Slide Number Placeholder 2">
            <a:extLst>
              <a:ext uri="{FF2B5EF4-FFF2-40B4-BE49-F238E27FC236}">
                <a16:creationId xmlns:a16="http://schemas.microsoft.com/office/drawing/2014/main" id="{7647D350-D8F6-A2A4-7D2B-C71009032BE5}"/>
              </a:ext>
            </a:extLst>
          </p:cNvPr>
          <p:cNvSpPr>
            <a:spLocks noGrp="1"/>
          </p:cNvSpPr>
          <p:nvPr>
            <p:ph type="sldNum" sz="quarter" idx="12"/>
          </p:nvPr>
        </p:nvSpPr>
        <p:spPr/>
        <p:txBody>
          <a:bodyPr/>
          <a:lstStyle/>
          <a:p>
            <a:fld id="{9B90004A-BB95-42DE-97DB-F270B297A5DF}" type="slidenum">
              <a:rPr lang="en-AU" smtClean="0"/>
              <a:t>44</a:t>
            </a:fld>
            <a:endParaRPr lang="en-AU" dirty="0"/>
          </a:p>
        </p:txBody>
      </p:sp>
      <p:sp>
        <p:nvSpPr>
          <p:cNvPr id="2" name="Date Placeholder 1">
            <a:extLst>
              <a:ext uri="{FF2B5EF4-FFF2-40B4-BE49-F238E27FC236}">
                <a16:creationId xmlns:a16="http://schemas.microsoft.com/office/drawing/2014/main" id="{6E2F13F8-68EE-A9A7-0BC7-049E61731B56}"/>
              </a:ext>
            </a:extLst>
          </p:cNvPr>
          <p:cNvSpPr>
            <a:spLocks noGrp="1"/>
          </p:cNvSpPr>
          <p:nvPr>
            <p:ph type="dt" sz="half" idx="10"/>
          </p:nvPr>
        </p:nvSpPr>
        <p:spPr/>
        <p:txBody>
          <a:bodyPr/>
          <a:lstStyle/>
          <a:p>
            <a:r>
              <a:rPr lang="en-US" dirty="0"/>
              <a:t>7/06/2025</a:t>
            </a:r>
            <a:endParaRPr lang="en-AU" dirty="0"/>
          </a:p>
        </p:txBody>
      </p:sp>
      <p:sp>
        <p:nvSpPr>
          <p:cNvPr id="4" name="Footer Placeholder 3">
            <a:extLst>
              <a:ext uri="{FF2B5EF4-FFF2-40B4-BE49-F238E27FC236}">
                <a16:creationId xmlns:a16="http://schemas.microsoft.com/office/drawing/2014/main" id="{6BB06768-8BEF-5258-7FD7-805D251A0E76}"/>
              </a:ext>
            </a:extLst>
          </p:cNvPr>
          <p:cNvSpPr>
            <a:spLocks noGrp="1"/>
          </p:cNvSpPr>
          <p:nvPr>
            <p:ph type="ftr" sz="quarter" idx="11"/>
          </p:nvPr>
        </p:nvSpPr>
        <p:spPr/>
        <p:txBody>
          <a:bodyPr/>
          <a:lstStyle/>
          <a:p>
            <a:r>
              <a:rPr lang="en-AU" dirty="0"/>
              <a:t>Version 1,0 FINAL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rot="10800000">
            <a:off x="-14748" y="-19984"/>
            <a:ext cx="18288000" cy="2005782"/>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10.02am to 10.05am </a:t>
            </a:r>
          </a:p>
        </p:txBody>
      </p:sp>
      <p:sp>
        <p:nvSpPr>
          <p:cNvPr id="10" name="TextBox 10"/>
          <p:cNvSpPr txBox="1"/>
          <p:nvPr/>
        </p:nvSpPr>
        <p:spPr>
          <a:xfrm>
            <a:off x="383722" y="2773624"/>
            <a:ext cx="17520556" cy="7399462"/>
          </a:xfrm>
          <a:prstGeom prst="rect">
            <a:avLst/>
          </a:prstGeom>
        </p:spPr>
        <p:txBody>
          <a:bodyPr wrap="square" lIns="0" tIns="0" rIns="0" bIns="0" rtlCol="0" anchor="t">
            <a:spAutoFit/>
          </a:bodyPr>
          <a:lstStyle/>
          <a:p>
            <a:pPr algn="ctr">
              <a:lnSpc>
                <a:spcPts val="6719"/>
              </a:lnSpc>
            </a:pPr>
            <a:r>
              <a:rPr lang="en-US" sz="4799" b="1" dirty="0">
                <a:solidFill>
                  <a:srgbClr val="273384"/>
                </a:solidFill>
                <a:latin typeface="Calibri" panose="020F0502020204030204" pitchFamily="34" charset="0"/>
                <a:ea typeface="Calibri" panose="020F0502020204030204" pitchFamily="34" charset="0"/>
                <a:cs typeface="Calibri" panose="020F0502020204030204" pitchFamily="34" charset="0"/>
              </a:rPr>
              <a:t>INTRODUCTION</a:t>
            </a:r>
          </a:p>
          <a:p>
            <a:pPr>
              <a:lnSpc>
                <a:spcPts val="5126"/>
              </a:lnSpc>
            </a:pPr>
            <a:r>
              <a:rPr lang="en-AU" sz="4799" dirty="0">
                <a:latin typeface="Balgin condensed"/>
              </a:rPr>
              <a:t>Scripture: Colossians 1:15-20 </a:t>
            </a:r>
            <a:r>
              <a:rPr lang="en-AU" sz="4799" b="1" dirty="0">
                <a:latin typeface="Balgin condensed"/>
              </a:rPr>
              <a:t>Christ supreme over all</a:t>
            </a:r>
            <a:r>
              <a:rPr lang="en-AU" sz="4799" dirty="0">
                <a:latin typeface="Balgin condensed"/>
              </a:rPr>
              <a:t>.</a:t>
            </a:r>
          </a:p>
          <a:p>
            <a:pPr>
              <a:lnSpc>
                <a:spcPts val="5126"/>
              </a:lnSpc>
            </a:pPr>
            <a:r>
              <a:rPr lang="en-AU" sz="4799" dirty="0">
                <a:latin typeface="Balgin condensed"/>
              </a:rPr>
              <a:t>15 He is the image of the invisible God, the firstborn of all creation. 16 For by Him all things were created, in heaven and on earth, visible and invisible, whether thrones or dominions or rulers or authorities—all things were created through Him and for Him. 17 And He is before all things, and in Him all things hold together. 18 And He is the head of the body, the church. He is the beginning, the firstborn from the dead, that in everything He might be preeminent. 19 For in Him all the fullness of God was pleased to dwell,20 and through Him to reconcile to Himself all things, whether on earth or in heaven, making peace by the blood of His cross. (ESV)</a:t>
            </a:r>
            <a:endParaRPr lang="en-US" sz="4799" dirty="0">
              <a:latin typeface="Balgin condensed"/>
            </a:endParaRPr>
          </a:p>
          <a:p>
            <a:pPr algn="ctr">
              <a:lnSpc>
                <a:spcPts val="5126"/>
              </a:lnSpc>
            </a:pP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61E6F11E-AE2B-E4AB-9C49-F85A91F38CC8}"/>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800786D5-1F26-8758-9EA6-9649795CDD9E}"/>
              </a:ext>
            </a:extLst>
          </p:cNvPr>
          <p:cNvSpPr txBox="1"/>
          <p:nvPr/>
        </p:nvSpPr>
        <p:spPr>
          <a:xfrm>
            <a:off x="1976283" y="1664760"/>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528D6F64-D21E-B7F3-CE62-B3FD5EDC9927}"/>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
        <p:nvSpPr>
          <p:cNvPr id="5" name="Date Placeholder 4">
            <a:extLst>
              <a:ext uri="{FF2B5EF4-FFF2-40B4-BE49-F238E27FC236}">
                <a16:creationId xmlns:a16="http://schemas.microsoft.com/office/drawing/2014/main" id="{5EC67523-CE24-A8A3-6B25-2276A348DDCD}"/>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EAA0A9D9-4B71-FDDD-FE66-A12DE3EAD982}"/>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705315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10.05am to 10.25am </a:t>
            </a:r>
          </a:p>
        </p:txBody>
      </p:sp>
      <p:sp>
        <p:nvSpPr>
          <p:cNvPr id="10" name="TextBox 10"/>
          <p:cNvSpPr txBox="1"/>
          <p:nvPr/>
        </p:nvSpPr>
        <p:spPr>
          <a:xfrm>
            <a:off x="375557" y="2895495"/>
            <a:ext cx="17536886" cy="6091411"/>
          </a:xfrm>
          <a:prstGeom prst="rect">
            <a:avLst/>
          </a:prstGeom>
        </p:spPr>
        <p:txBody>
          <a:bodyPr wrap="square" lIns="0" tIns="0" rIns="0" bIns="0" rtlCol="0" anchor="t">
            <a:spAutoFit/>
          </a:bodyPr>
          <a:lstStyle/>
          <a:p>
            <a:pPr algn="ctr">
              <a:lnSpc>
                <a:spcPts val="6719"/>
              </a:lnSpc>
            </a:pPr>
            <a:r>
              <a:rPr lang="en-US" sz="4799" b="1" dirty="0">
                <a:solidFill>
                  <a:srgbClr val="273384"/>
                </a:solidFill>
                <a:latin typeface="Calibri" panose="020F0502020204030204" pitchFamily="34" charset="0"/>
                <a:ea typeface="Calibri" panose="020F0502020204030204" pitchFamily="34" charset="0"/>
                <a:cs typeface="Calibri" panose="020F0502020204030204" pitchFamily="34" charset="0"/>
              </a:rPr>
              <a:t>WORSHIP – Praise and Adoration</a:t>
            </a:r>
          </a:p>
          <a:p>
            <a:pPr algn="ctr">
              <a:lnSpc>
                <a:spcPts val="5126"/>
              </a:lnSpc>
            </a:pPr>
            <a:r>
              <a:rPr lang="en-US" sz="4799" dirty="0">
                <a:solidFill>
                  <a:srgbClr val="273384"/>
                </a:solidFill>
                <a:latin typeface="Balgin condensed"/>
              </a:rPr>
              <a:t>Words of Songs</a:t>
            </a:r>
          </a:p>
          <a:p>
            <a:pPr algn="ctr">
              <a:lnSpc>
                <a:spcPts val="5126"/>
              </a:lnSpc>
            </a:pPr>
            <a:endParaRPr lang="en-US" sz="4799" dirty="0">
              <a:solidFill>
                <a:srgbClr val="273384"/>
              </a:solidFill>
              <a:latin typeface="Balgin condensed"/>
            </a:endParaRPr>
          </a:p>
          <a:p>
            <a:pPr>
              <a:lnSpc>
                <a:spcPts val="5126"/>
              </a:lnSpc>
            </a:pPr>
            <a:r>
              <a:rPr lang="en-US" sz="4799" dirty="0">
                <a:solidFill>
                  <a:srgbClr val="273384"/>
                </a:solidFill>
                <a:latin typeface="Balgin condensed"/>
              </a:rPr>
              <a:t>Suggested songs: </a:t>
            </a:r>
          </a:p>
          <a:p>
            <a:pPr marL="685800" indent="-685800">
              <a:lnSpc>
                <a:spcPts val="5126"/>
              </a:lnSpc>
              <a:buFont typeface="Arial" panose="020B0604020202020204" pitchFamily="34" charset="0"/>
              <a:buChar char="•"/>
            </a:pPr>
            <a:r>
              <a:rPr lang="en-AU" sz="4799" dirty="0">
                <a:solidFill>
                  <a:srgbClr val="273384"/>
                </a:solidFill>
                <a:latin typeface="Balgin condensed"/>
              </a:rPr>
              <a:t>We adore You, </a:t>
            </a:r>
          </a:p>
          <a:p>
            <a:pPr marL="685800" indent="-685800">
              <a:lnSpc>
                <a:spcPts val="5126"/>
              </a:lnSpc>
              <a:buFont typeface="Arial" panose="020B0604020202020204" pitchFamily="34" charset="0"/>
              <a:buChar char="•"/>
            </a:pPr>
            <a:r>
              <a:rPr lang="en-AU" sz="4799" dirty="0">
                <a:solidFill>
                  <a:srgbClr val="273384"/>
                </a:solidFill>
                <a:latin typeface="Balgin condensed"/>
              </a:rPr>
              <a:t>Name Above All Names, </a:t>
            </a:r>
          </a:p>
          <a:p>
            <a:pPr marL="685800" indent="-685800">
              <a:lnSpc>
                <a:spcPts val="5126"/>
              </a:lnSpc>
              <a:buFont typeface="Arial" panose="020B0604020202020204" pitchFamily="34" charset="0"/>
              <a:buChar char="•"/>
            </a:pPr>
            <a:r>
              <a:rPr lang="en-AU" sz="4799" dirty="0">
                <a:solidFill>
                  <a:srgbClr val="273384"/>
                </a:solidFill>
                <a:latin typeface="Balgin condensed"/>
              </a:rPr>
              <a:t>He calls me friend, </a:t>
            </a:r>
          </a:p>
          <a:p>
            <a:pPr marL="685800" indent="-685800">
              <a:lnSpc>
                <a:spcPts val="5126"/>
              </a:lnSpc>
              <a:buFont typeface="Arial" panose="020B0604020202020204" pitchFamily="34" charset="0"/>
              <a:buChar char="•"/>
            </a:pPr>
            <a:r>
              <a:rPr lang="en-AU" sz="4799" dirty="0">
                <a:solidFill>
                  <a:srgbClr val="273384"/>
                </a:solidFill>
                <a:latin typeface="Balgin condensed"/>
              </a:rPr>
              <a:t>Holy Forever, Good and Gracious King</a:t>
            </a:r>
            <a:endParaRPr lang="en-US" sz="4799" dirty="0">
              <a:solidFill>
                <a:srgbClr val="273384"/>
              </a:solidFill>
              <a:latin typeface="Balgin condensed"/>
            </a:endParaRPr>
          </a:p>
          <a:p>
            <a:pPr algn="ctr">
              <a:lnSpc>
                <a:spcPts val="5126"/>
              </a:lnSpc>
            </a:pP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61E6F11E-AE2B-E4AB-9C49-F85A91F38CC8}"/>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2339FDBA-1076-C8BC-890A-D3948FCE47C1}"/>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C5814637-42A3-D027-FF75-A0D916DBADE4}"/>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5" name="Date Placeholder 4">
            <a:extLst>
              <a:ext uri="{FF2B5EF4-FFF2-40B4-BE49-F238E27FC236}">
                <a16:creationId xmlns:a16="http://schemas.microsoft.com/office/drawing/2014/main" id="{0394D04A-A324-7519-B705-82468A73BA4C}"/>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3F2D6130-EE9C-FDA1-3D81-ACE285E1DF22}"/>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51604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E305052B-713F-60EA-0D51-B2B632398DD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623C3C-37F1-1C01-4540-94A00C8AA664}"/>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AB3DE7C2-131B-C5B3-9244-464A8F8DB4D5}"/>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10.25am to 10.45am </a:t>
            </a:r>
          </a:p>
        </p:txBody>
      </p:sp>
      <p:sp>
        <p:nvSpPr>
          <p:cNvPr id="10" name="TextBox 10">
            <a:extLst>
              <a:ext uri="{FF2B5EF4-FFF2-40B4-BE49-F238E27FC236}">
                <a16:creationId xmlns:a16="http://schemas.microsoft.com/office/drawing/2014/main" id="{FA2FDA42-6F2E-5DFC-0FA3-06A4DD823F05}"/>
              </a:ext>
            </a:extLst>
          </p:cNvPr>
          <p:cNvSpPr txBox="1"/>
          <p:nvPr/>
        </p:nvSpPr>
        <p:spPr>
          <a:xfrm>
            <a:off x="440871" y="2484473"/>
            <a:ext cx="17536886" cy="5809283"/>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Meditation and Listening Prayer centred on Colossians 1:15-16.</a:t>
            </a:r>
          </a:p>
          <a:p>
            <a:pPr>
              <a:lnSpc>
                <a:spcPts val="6719"/>
              </a:lnSpc>
            </a:pPr>
            <a:endParaRPr lang="en-AU" sz="4799" dirty="0">
              <a:solidFill>
                <a:srgbClr val="273384"/>
              </a:solidFill>
              <a:latin typeface="Balgin condensed"/>
            </a:endParaRPr>
          </a:p>
          <a:p>
            <a:pPr>
              <a:lnSpc>
                <a:spcPts val="6719"/>
              </a:lnSpc>
            </a:pPr>
            <a:r>
              <a:rPr lang="en-AU" sz="4799" dirty="0">
                <a:latin typeface="Balgin condensed"/>
              </a:rPr>
              <a:t>Christ is the image of the invisible God. In Him we can see what God is like.</a:t>
            </a:r>
          </a:p>
          <a:p>
            <a:pPr>
              <a:lnSpc>
                <a:spcPts val="6719"/>
              </a:lnSpc>
            </a:pPr>
            <a:r>
              <a:rPr lang="en-AU" sz="4799" dirty="0">
                <a:latin typeface="Balgin condensed"/>
              </a:rPr>
              <a:t>In Him the nature and being of God is perfectly revealed.</a:t>
            </a:r>
          </a:p>
          <a:p>
            <a:pPr>
              <a:lnSpc>
                <a:spcPts val="6719"/>
              </a:lnSpc>
            </a:pPr>
            <a:r>
              <a:rPr lang="en-AU" sz="4799" dirty="0">
                <a:latin typeface="Balgin condensed"/>
              </a:rPr>
              <a:t>He is firstborn over all creation – i.e. not the first of all created things, rather the one who was before creation, who has first place over the creation.</a:t>
            </a:r>
          </a:p>
          <a:p>
            <a:pPr algn="ctr">
              <a:lnSpc>
                <a:spcPts val="5126"/>
              </a:lnSpc>
            </a:pP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CBA00EBA-6BBA-3E3C-4A2C-8E6E82F2EBBD}"/>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0A59870C-97D3-A172-86E4-0C8038C5D752}"/>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DD3D4756-9037-AE7B-1DF0-889063DBD987}"/>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
        <p:nvSpPr>
          <p:cNvPr id="5" name="Date Placeholder 4">
            <a:extLst>
              <a:ext uri="{FF2B5EF4-FFF2-40B4-BE49-F238E27FC236}">
                <a16:creationId xmlns:a16="http://schemas.microsoft.com/office/drawing/2014/main" id="{BA7B424A-D7FD-6258-F50B-BDBADF53C277}"/>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726F3E12-78B9-5FC1-9E4B-6257A3B139EB}"/>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234503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3E5660A-31C3-96DA-409A-A77F461272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3736FE9-A566-1DAE-D24E-D61E2AD77D6A}"/>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F395DA48-7F8C-5D69-8073-310E1CEADACC}"/>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10.25am to 10.45am </a:t>
            </a:r>
          </a:p>
        </p:txBody>
      </p:sp>
      <p:sp>
        <p:nvSpPr>
          <p:cNvPr id="10" name="TextBox 10">
            <a:extLst>
              <a:ext uri="{FF2B5EF4-FFF2-40B4-BE49-F238E27FC236}">
                <a16:creationId xmlns:a16="http://schemas.microsoft.com/office/drawing/2014/main" id="{C25EEDE0-B8AA-2B0F-2082-72123CD1C95E}"/>
              </a:ext>
            </a:extLst>
          </p:cNvPr>
          <p:cNvSpPr txBox="1"/>
          <p:nvPr/>
        </p:nvSpPr>
        <p:spPr>
          <a:xfrm>
            <a:off x="440871" y="2484473"/>
            <a:ext cx="17536886" cy="7527702"/>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Meditation and Listening Prayer centred on Colossians 1:15-16.</a:t>
            </a:r>
          </a:p>
          <a:p>
            <a:pPr>
              <a:lnSpc>
                <a:spcPts val="6719"/>
              </a:lnSpc>
            </a:pPr>
            <a:r>
              <a:rPr lang="en-AU" sz="4000" dirty="0">
                <a:latin typeface="Balgin condensed"/>
              </a:rPr>
              <a:t>As we consider The Pre-eminence of Christ today ponder the acronym below:</a:t>
            </a:r>
          </a:p>
          <a:p>
            <a:pPr>
              <a:lnSpc>
                <a:spcPts val="6719"/>
              </a:lnSpc>
            </a:pPr>
            <a:r>
              <a:rPr lang="en-AU" sz="4000" b="1" dirty="0">
                <a:latin typeface="Balgin condensed"/>
              </a:rPr>
              <a:t>C </a:t>
            </a:r>
            <a:r>
              <a:rPr lang="en-AU" sz="4000" dirty="0">
                <a:latin typeface="Balgin condensed"/>
              </a:rPr>
              <a:t>- Christ is the Centre of our lives. He is our focus, our adoration, our affection.</a:t>
            </a:r>
          </a:p>
          <a:p>
            <a:pPr>
              <a:lnSpc>
                <a:spcPts val="6719"/>
              </a:lnSpc>
            </a:pPr>
            <a:r>
              <a:rPr lang="en-AU" sz="4000" b="1" dirty="0">
                <a:latin typeface="Balgin condensed"/>
              </a:rPr>
              <a:t>H</a:t>
            </a:r>
            <a:r>
              <a:rPr lang="en-AU" sz="4000" dirty="0">
                <a:latin typeface="Balgin condensed"/>
              </a:rPr>
              <a:t> - He is the Head of our lives, guiding us, leading us, showing us His ways and His will. He knows best.</a:t>
            </a:r>
          </a:p>
          <a:p>
            <a:pPr>
              <a:lnSpc>
                <a:spcPts val="6719"/>
              </a:lnSpc>
            </a:pPr>
            <a:r>
              <a:rPr lang="en-AU" sz="4000" b="1" dirty="0">
                <a:latin typeface="Balgin condensed"/>
              </a:rPr>
              <a:t>R</a:t>
            </a:r>
            <a:r>
              <a:rPr lang="en-AU" sz="4000" dirty="0">
                <a:latin typeface="Balgin condensed"/>
              </a:rPr>
              <a:t> - He is the Reason for our lives, the reason for our existence.</a:t>
            </a:r>
          </a:p>
          <a:p>
            <a:pPr>
              <a:lnSpc>
                <a:spcPts val="6719"/>
              </a:lnSpc>
            </a:pPr>
            <a:r>
              <a:rPr lang="en-AU" sz="4000" b="1" dirty="0">
                <a:latin typeface="Balgin condensed"/>
              </a:rPr>
              <a:t>I</a:t>
            </a:r>
            <a:r>
              <a:rPr lang="en-AU" sz="4000" dirty="0">
                <a:latin typeface="Balgin condensed"/>
              </a:rPr>
              <a:t> - He is the Inspiration in our lives.</a:t>
            </a:r>
          </a:p>
          <a:p>
            <a:pPr>
              <a:lnSpc>
                <a:spcPts val="6719"/>
              </a:lnSpc>
            </a:pPr>
            <a:r>
              <a:rPr lang="en-AU" sz="4000" b="1" dirty="0">
                <a:latin typeface="Balgin condensed"/>
              </a:rPr>
              <a:t>S</a:t>
            </a:r>
            <a:r>
              <a:rPr lang="en-AU" sz="4000" dirty="0">
                <a:latin typeface="Balgin condensed"/>
              </a:rPr>
              <a:t> - He reigns Supreme in our lives.</a:t>
            </a:r>
          </a:p>
          <a:p>
            <a:pPr>
              <a:lnSpc>
                <a:spcPts val="6719"/>
              </a:lnSpc>
            </a:pPr>
            <a:r>
              <a:rPr lang="en-AU" sz="4000" b="1" dirty="0">
                <a:latin typeface="Balgin condensed"/>
              </a:rPr>
              <a:t>T </a:t>
            </a:r>
            <a:r>
              <a:rPr lang="en-AU" sz="4000" dirty="0">
                <a:latin typeface="Balgin condensed"/>
              </a:rPr>
              <a:t>- He is the Truth, the Way and the Life.</a:t>
            </a:r>
            <a:endParaRPr lang="en-US" sz="4000" dirty="0">
              <a:latin typeface="Balgin condensed"/>
            </a:endParaRPr>
          </a:p>
          <a:p>
            <a:pPr algn="ctr">
              <a:lnSpc>
                <a:spcPts val="5126"/>
              </a:lnSpc>
            </a:pP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27D0E26F-6AD7-7E40-4FC5-30F147005A29}"/>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183F343A-BE08-D494-1F0E-D4D436F1514D}"/>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F40BD083-7B6D-4713-0399-FEA4DA5CCCFD}"/>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
        <p:nvSpPr>
          <p:cNvPr id="5" name="Date Placeholder 4">
            <a:extLst>
              <a:ext uri="{FF2B5EF4-FFF2-40B4-BE49-F238E27FC236}">
                <a16:creationId xmlns:a16="http://schemas.microsoft.com/office/drawing/2014/main" id="{3A9EAF3F-530D-0DA7-9485-39C651A2A564}"/>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6B27AB93-EF5B-0D00-9044-B8FB3F81BF50}"/>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1573314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E77ED7F1-756B-64FF-BF09-A6B4907AFEC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333999-1225-3997-1EAE-D24A324AE372}"/>
              </a:ext>
            </a:extLst>
          </p:cNvPr>
          <p:cNvSpPr/>
          <p:nvPr/>
        </p:nvSpPr>
        <p:spPr>
          <a:xfrm rot="10800000">
            <a:off x="0" y="-1"/>
            <a:ext cx="18288000" cy="1725994"/>
          </a:xfrm>
          <a:custGeom>
            <a:avLst/>
            <a:gdLst/>
            <a:ahLst/>
            <a:cxnLst/>
            <a:rect l="l" t="t" r="r" b="b"/>
            <a:pathLst>
              <a:path w="18694406" h="4605433">
                <a:moveTo>
                  <a:pt x="0" y="0"/>
                </a:moveTo>
                <a:lnTo>
                  <a:pt x="18694406" y="0"/>
                </a:lnTo>
                <a:lnTo>
                  <a:pt x="18694406" y="4605432"/>
                </a:lnTo>
                <a:lnTo>
                  <a:pt x="0" y="4605432"/>
                </a:lnTo>
                <a:lnTo>
                  <a:pt x="0" y="0"/>
                </a:lnTo>
                <a:close/>
              </a:path>
            </a:pathLst>
          </a:custGeom>
          <a:blipFill>
            <a:blip r:embed="rId2"/>
            <a:stretch>
              <a:fillRect t="-7590" b="-7590"/>
            </a:stretch>
          </a:blipFill>
        </p:spPr>
        <p:txBody>
          <a:bodyPr/>
          <a:lstStyle/>
          <a:p>
            <a:endParaRPr lang="en-AU" dirty="0"/>
          </a:p>
        </p:txBody>
      </p:sp>
      <p:sp>
        <p:nvSpPr>
          <p:cNvPr id="7" name="TextBox 7">
            <a:extLst>
              <a:ext uri="{FF2B5EF4-FFF2-40B4-BE49-F238E27FC236}">
                <a16:creationId xmlns:a16="http://schemas.microsoft.com/office/drawing/2014/main" id="{F0D3DA4E-36CA-B9EB-F5CD-BBFB62CBE3D8}"/>
              </a:ext>
            </a:extLst>
          </p:cNvPr>
          <p:cNvSpPr txBox="1"/>
          <p:nvPr/>
        </p:nvSpPr>
        <p:spPr>
          <a:xfrm>
            <a:off x="103239" y="301053"/>
            <a:ext cx="18052026" cy="1363707"/>
          </a:xfrm>
          <a:prstGeom prst="rect">
            <a:avLst/>
          </a:prstGeom>
        </p:spPr>
        <p:txBody>
          <a:bodyPr wrap="square" lIns="0" tIns="0" rIns="0" bIns="0" rtlCol="0" anchor="t">
            <a:spAutoFit/>
          </a:bodyPr>
          <a:lstStyle/>
          <a:p>
            <a:pPr algn="ctr">
              <a:lnSpc>
                <a:spcPts val="11429"/>
              </a:lnSpc>
            </a:pPr>
            <a:r>
              <a:rPr lang="en-US" sz="8999" dirty="0">
                <a:solidFill>
                  <a:srgbClr val="273384"/>
                </a:solidFill>
                <a:latin typeface="Georgia" panose="02040502050405020303" pitchFamily="18" charset="0"/>
              </a:rPr>
              <a:t>10.45am to 11.00am </a:t>
            </a:r>
          </a:p>
        </p:txBody>
      </p:sp>
      <p:sp>
        <p:nvSpPr>
          <p:cNvPr id="10" name="TextBox 10">
            <a:extLst>
              <a:ext uri="{FF2B5EF4-FFF2-40B4-BE49-F238E27FC236}">
                <a16:creationId xmlns:a16="http://schemas.microsoft.com/office/drawing/2014/main" id="{181D99A3-E323-2D5E-3154-B91A1ED3D08C}"/>
              </a:ext>
            </a:extLst>
          </p:cNvPr>
          <p:cNvSpPr txBox="1"/>
          <p:nvPr/>
        </p:nvSpPr>
        <p:spPr>
          <a:xfrm>
            <a:off x="440871" y="2484473"/>
            <a:ext cx="17536886" cy="2821285"/>
          </a:xfrm>
          <a:prstGeom prst="rect">
            <a:avLst/>
          </a:prstGeom>
        </p:spPr>
        <p:txBody>
          <a:bodyPr wrap="square" lIns="0" tIns="0" rIns="0" bIns="0" rtlCol="0" anchor="t">
            <a:spAutoFit/>
          </a:bodyPr>
          <a:lstStyle/>
          <a:p>
            <a:pPr algn="ctr">
              <a:lnSpc>
                <a:spcPts val="6719"/>
              </a:lnSpc>
            </a:pPr>
            <a:r>
              <a:rPr lang="en-AU" sz="4799" b="1" dirty="0">
                <a:solidFill>
                  <a:srgbClr val="273384"/>
                </a:solidFill>
                <a:latin typeface="Calibri" panose="020F0502020204030204" pitchFamily="34" charset="0"/>
                <a:ea typeface="Calibri" panose="020F0502020204030204" pitchFamily="34" charset="0"/>
                <a:cs typeface="Calibri" panose="020F0502020204030204" pitchFamily="34" charset="0"/>
              </a:rPr>
              <a:t>Small Group sharing and prayer</a:t>
            </a:r>
          </a:p>
          <a:p>
            <a:pPr algn="ctr">
              <a:lnSpc>
                <a:spcPts val="5126"/>
              </a:lnSpc>
            </a:pPr>
            <a:endParaRPr lang="en-US" sz="4799" dirty="0">
              <a:solidFill>
                <a:srgbClr val="273384"/>
              </a:solidFill>
              <a:latin typeface="Balgin condensed"/>
            </a:endParaRPr>
          </a:p>
          <a:p>
            <a:pPr>
              <a:lnSpc>
                <a:spcPts val="5126"/>
              </a:lnSpc>
            </a:pPr>
            <a:r>
              <a:rPr lang="en-AU" sz="4799" dirty="0">
                <a:solidFill>
                  <a:srgbClr val="273384"/>
                </a:solidFill>
                <a:latin typeface="Balgin condensed"/>
              </a:rPr>
              <a:t>Break into small groups and share what the Lord has revealed during the listening prayer time and pray as the Lord leads.</a:t>
            </a:r>
            <a:endParaRPr lang="en-US" sz="4799" dirty="0">
              <a:solidFill>
                <a:srgbClr val="273384"/>
              </a:solidFill>
              <a:latin typeface="Balgin condensed"/>
            </a:endParaRPr>
          </a:p>
        </p:txBody>
      </p:sp>
      <p:sp>
        <p:nvSpPr>
          <p:cNvPr id="14" name="Freeform 5">
            <a:extLst>
              <a:ext uri="{FF2B5EF4-FFF2-40B4-BE49-F238E27FC236}">
                <a16:creationId xmlns:a16="http://schemas.microsoft.com/office/drawing/2014/main" id="{FC1028FB-5344-81C2-2F63-8A33BB481D1E}"/>
              </a:ext>
            </a:extLst>
          </p:cNvPr>
          <p:cNvSpPr/>
          <p:nvPr/>
        </p:nvSpPr>
        <p:spPr>
          <a:xfrm>
            <a:off x="4970319" y="1409917"/>
            <a:ext cx="7890162" cy="316076"/>
          </a:xfrm>
          <a:custGeom>
            <a:avLst/>
            <a:gdLst/>
            <a:ahLst/>
            <a:cxnLst/>
            <a:rect l="l" t="t" r="r" b="b"/>
            <a:pathLst>
              <a:path w="7890162" h="122645">
                <a:moveTo>
                  <a:pt x="0" y="0"/>
                </a:moveTo>
                <a:lnTo>
                  <a:pt x="7890162" y="0"/>
                </a:lnTo>
                <a:lnTo>
                  <a:pt x="7890162" y="122645"/>
                </a:lnTo>
                <a:lnTo>
                  <a:pt x="0" y="1226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9">
            <a:extLst>
              <a:ext uri="{FF2B5EF4-FFF2-40B4-BE49-F238E27FC236}">
                <a16:creationId xmlns:a16="http://schemas.microsoft.com/office/drawing/2014/main" id="{44800C6C-4E4F-1D4F-6F7D-1DF14A240794}"/>
              </a:ext>
            </a:extLst>
          </p:cNvPr>
          <p:cNvSpPr txBox="1"/>
          <p:nvPr/>
        </p:nvSpPr>
        <p:spPr>
          <a:xfrm>
            <a:off x="1976283" y="1567955"/>
            <a:ext cx="13878233" cy="974626"/>
          </a:xfrm>
          <a:prstGeom prst="rect">
            <a:avLst/>
          </a:prstGeom>
        </p:spPr>
        <p:txBody>
          <a:bodyPr wrap="square" lIns="0" tIns="0" rIns="0" bIns="0" rtlCol="0" anchor="t">
            <a:spAutoFit/>
          </a:bodyPr>
          <a:lstStyle/>
          <a:p>
            <a:pPr algn="ctr">
              <a:lnSpc>
                <a:spcPts val="7620"/>
              </a:lnSpc>
              <a:spcBef>
                <a:spcPct val="0"/>
              </a:spcBef>
            </a:pPr>
            <a:r>
              <a:rPr lang="en-US" sz="6600" dirty="0">
                <a:solidFill>
                  <a:srgbClr val="273384"/>
                </a:solidFill>
                <a:latin typeface="Calibri" panose="020F0502020204030204" pitchFamily="34" charset="0"/>
                <a:ea typeface="Calibri" panose="020F0502020204030204" pitchFamily="34" charset="0"/>
                <a:cs typeface="Calibri" panose="020F0502020204030204" pitchFamily="34" charset="0"/>
              </a:rPr>
              <a:t>The Preeminence of Christ</a:t>
            </a:r>
          </a:p>
        </p:txBody>
      </p:sp>
      <p:sp>
        <p:nvSpPr>
          <p:cNvPr id="4" name="Slide Number Placeholder 3">
            <a:extLst>
              <a:ext uri="{FF2B5EF4-FFF2-40B4-BE49-F238E27FC236}">
                <a16:creationId xmlns:a16="http://schemas.microsoft.com/office/drawing/2014/main" id="{EBC51E46-BD1E-9A8F-52E6-2281480731B8}"/>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5" name="Date Placeholder 4">
            <a:extLst>
              <a:ext uri="{FF2B5EF4-FFF2-40B4-BE49-F238E27FC236}">
                <a16:creationId xmlns:a16="http://schemas.microsoft.com/office/drawing/2014/main" id="{38BCD765-22AC-03DC-9CA1-866F21C22720}"/>
              </a:ext>
            </a:extLst>
          </p:cNvPr>
          <p:cNvSpPr>
            <a:spLocks noGrp="1"/>
          </p:cNvSpPr>
          <p:nvPr>
            <p:ph type="dt" sz="half" idx="10"/>
          </p:nvPr>
        </p:nvSpPr>
        <p:spPr/>
        <p:txBody>
          <a:bodyPr/>
          <a:lstStyle/>
          <a:p>
            <a:r>
              <a:rPr lang="en-US" dirty="0"/>
              <a:t>7/06/2025</a:t>
            </a:r>
          </a:p>
        </p:txBody>
      </p:sp>
      <p:sp>
        <p:nvSpPr>
          <p:cNvPr id="6" name="Footer Placeholder 5">
            <a:extLst>
              <a:ext uri="{FF2B5EF4-FFF2-40B4-BE49-F238E27FC236}">
                <a16:creationId xmlns:a16="http://schemas.microsoft.com/office/drawing/2014/main" id="{1121EB91-853B-C8A2-E6F8-8EBA5F5D5968}"/>
              </a:ext>
            </a:extLst>
          </p:cNvPr>
          <p:cNvSpPr>
            <a:spLocks noGrp="1"/>
          </p:cNvSpPr>
          <p:nvPr>
            <p:ph type="ftr" sz="quarter" idx="11"/>
          </p:nvPr>
        </p:nvSpPr>
        <p:spPr/>
        <p:txBody>
          <a:bodyPr/>
          <a:lstStyle/>
          <a:p>
            <a:r>
              <a:rPr lang="en-US" dirty="0"/>
              <a:t>Version 1,0 FINAL</a:t>
            </a:r>
          </a:p>
        </p:txBody>
      </p:sp>
    </p:spTree>
    <p:extLst>
      <p:ext uri="{BB962C8B-B14F-4D97-AF65-F5344CB8AC3E}">
        <p14:creationId xmlns:p14="http://schemas.microsoft.com/office/powerpoint/2010/main" val="375778527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1494</TotalTime>
  <Words>2963</Words>
  <Application>Microsoft Office PowerPoint</Application>
  <PresentationFormat>Custom</PresentationFormat>
  <Paragraphs>444</Paragraphs>
  <Slides>44</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Calibri</vt:lpstr>
      <vt:lpstr>Georgia</vt:lpstr>
      <vt:lpstr>Aptos</vt:lpstr>
      <vt:lpstr>Balgin condensed</vt:lpstr>
      <vt:lpstr>Aharoni</vt:lpstr>
      <vt:lpstr>Eczar Bold</vt:lpstr>
      <vt:lpstr>Calibri Light</vt:lpstr>
      <vt:lpstr>Arial</vt:lpstr>
      <vt:lpstr>Aptos Display</vt:lpstr>
      <vt:lpstr>1_Office Theme</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NDoP PP</dc:title>
  <dc:creator>Shiree Lind</dc:creator>
  <cp:lastModifiedBy>Rabi Gunaratnam</cp:lastModifiedBy>
  <cp:revision>109</cp:revision>
  <cp:lastPrinted>2024-05-14T05:25:15Z</cp:lastPrinted>
  <dcterms:created xsi:type="dcterms:W3CDTF">2006-08-16T00:00:00Z</dcterms:created>
  <dcterms:modified xsi:type="dcterms:W3CDTF">2025-03-21T03:22:53Z</dcterms:modified>
  <dc:identifier>DAGBgDAbAVQ</dc:identifier>
</cp:coreProperties>
</file>